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8" r:id="rId26"/>
    <p:sldId id="287" r:id="rId27"/>
    <p:sldId id="292" r:id="rId28"/>
    <p:sldId id="282" r:id="rId29"/>
    <p:sldId id="283" r:id="rId30"/>
    <p:sldId id="284" r:id="rId31"/>
    <p:sldId id="285" r:id="rId32"/>
    <p:sldId id="286" r:id="rId33"/>
  </p:sldIdLst>
  <p:sldSz cx="9144000" cy="5143500" type="screen16x9"/>
  <p:notesSz cx="6858000" cy="9144000"/>
  <p:embeddedFontLst>
    <p:embeddedFont>
      <p:font typeface="Arial Narrow" panose="020B0606020202030204" pitchFamily="34" charset="0"/>
      <p:regular r:id="rId35"/>
      <p:bold r:id="rId36"/>
      <p:italic r:id="rId37"/>
      <p:boldItalic r:id="rId38"/>
    </p:embeddedFont>
    <p:embeddedFont>
      <p:font typeface="Bahnschrift Condensed" panose="020B0502040204020203" pitchFamily="34" charset="0"/>
      <p:regular r:id="rId39"/>
      <p:bold r:id="rId40"/>
    </p:embeddedFont>
    <p:embeddedFont>
      <p:font typeface="Bahnschrift Light Condensed" panose="020B0502040204020203" pitchFamily="34" charset="0"/>
      <p:regular r:id="rId41"/>
    </p:embeddedFont>
    <p:embeddedFont>
      <p:font typeface="Bahnschrift Light SemiCondensed" panose="020B0502040204020203" pitchFamily="34" charset="0"/>
      <p:regular r:id="rId42"/>
    </p:embeddedFont>
    <p:embeddedFont>
      <p:font typeface="Bahnschrift SemiBold Condensed" panose="020B0502040204020203" pitchFamily="34" charset="0"/>
      <p:bold r:id="rId43"/>
    </p:embeddedFont>
    <p:embeddedFont>
      <p:font typeface="Calibri" panose="020F0502020204030204" pitchFamily="34" charset="0"/>
      <p:regular r:id="rId44"/>
      <p:bold r:id="rId45"/>
      <p:italic r:id="rId46"/>
      <p:boldItalic r:id="rId47"/>
    </p:embeddedFont>
    <p:embeddedFont>
      <p:font typeface="Century" panose="02040604050505020304" pitchFamily="18" charset="0"/>
      <p:regular r:id="rId48"/>
    </p:embeddedFont>
    <p:embeddedFont>
      <p:font typeface="Mongolian Baiti" panose="03000500000000000000" pitchFamily="66" charset="0"/>
      <p:regular r:id="rId49"/>
    </p:embeddedFont>
    <p:embeddedFont>
      <p:font typeface="Roboto" panose="02000000000000000000" pitchFamily="2" charset="0"/>
      <p:regular r:id="rId50"/>
      <p:bold r:id="rId51"/>
      <p:italic r:id="rId52"/>
      <p:boldItalic r:id="rId53"/>
    </p:embeddedFont>
    <p:embeddedFont>
      <p:font typeface="Roboto Slab" panose="020B0604020202020204" charset="0"/>
      <p:regular r:id="rId54"/>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000000"/>
    <a:srgbClr val="FFEB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F9D932-54A1-4BAF-94DD-234301002E52}" v="358" dt="2022-10-19T19:15:22.381"/>
    <p1510:client id="{FFEBF2DD-8CE3-4B78-B0EC-D8DA1DE393C3}" v="36" dt="2022-10-19T18:17:45.4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jit Sarkar" userId="55efd9c8b510b5ee" providerId="LiveId" clId="{9BF9D932-54A1-4BAF-94DD-234301002E52}"/>
    <pc:docChg chg="undo custSel addSld delSld modSld">
      <pc:chgData name="Abhijit Sarkar" userId="55efd9c8b510b5ee" providerId="LiveId" clId="{9BF9D932-54A1-4BAF-94DD-234301002E52}" dt="2022-10-19T19:19:59.079" v="962" actId="1076"/>
      <pc:docMkLst>
        <pc:docMk/>
      </pc:docMkLst>
      <pc:sldChg chg="addSp delSp modSp mod modClrScheme chgLayout">
        <pc:chgData name="Abhijit Sarkar" userId="55efd9c8b510b5ee" providerId="LiveId" clId="{9BF9D932-54A1-4BAF-94DD-234301002E52}" dt="2022-10-19T19:19:59.079" v="962" actId="1076"/>
        <pc:sldMkLst>
          <pc:docMk/>
          <pc:sldMk cId="0" sldId="256"/>
        </pc:sldMkLst>
        <pc:spChg chg="mod ord">
          <ac:chgData name="Abhijit Sarkar" userId="55efd9c8b510b5ee" providerId="LiveId" clId="{9BF9D932-54A1-4BAF-94DD-234301002E52}" dt="2022-10-19T19:19:00.976" v="953" actId="207"/>
          <ac:spMkLst>
            <pc:docMk/>
            <pc:sldMk cId="0" sldId="256"/>
            <ac:spMk id="203" creationId="{00000000-0000-0000-0000-000000000000}"/>
          </ac:spMkLst>
        </pc:spChg>
        <pc:spChg chg="mod ord">
          <ac:chgData name="Abhijit Sarkar" userId="55efd9c8b510b5ee" providerId="LiveId" clId="{9BF9D932-54A1-4BAF-94DD-234301002E52}" dt="2022-10-19T19:19:59.079" v="962" actId="1076"/>
          <ac:spMkLst>
            <pc:docMk/>
            <pc:sldMk cId="0" sldId="256"/>
            <ac:spMk id="204" creationId="{00000000-0000-0000-0000-000000000000}"/>
          </ac:spMkLst>
        </pc:spChg>
        <pc:picChg chg="del">
          <ac:chgData name="Abhijit Sarkar" userId="55efd9c8b510b5ee" providerId="LiveId" clId="{9BF9D932-54A1-4BAF-94DD-234301002E52}" dt="2022-10-19T18:24:52.474" v="0" actId="478"/>
          <ac:picMkLst>
            <pc:docMk/>
            <pc:sldMk cId="0" sldId="256"/>
            <ac:picMk id="3" creationId="{6ED3F6D1-4207-0E35-8A8D-E7CAEF2DAD30}"/>
          </ac:picMkLst>
        </pc:picChg>
        <pc:picChg chg="add mod">
          <ac:chgData name="Abhijit Sarkar" userId="55efd9c8b510b5ee" providerId="LiveId" clId="{9BF9D932-54A1-4BAF-94DD-234301002E52}" dt="2022-10-19T19:19:42.098" v="959" actId="207"/>
          <ac:picMkLst>
            <pc:docMk/>
            <pc:sldMk cId="0" sldId="256"/>
            <ac:picMk id="3" creationId="{B3C6BE7C-1691-BB1E-67B3-4659A461C687}"/>
          </ac:picMkLst>
        </pc:picChg>
        <pc:picChg chg="add mod">
          <ac:chgData name="Abhijit Sarkar" userId="55efd9c8b510b5ee" providerId="LiveId" clId="{9BF9D932-54A1-4BAF-94DD-234301002E52}" dt="2022-10-19T19:19:54.673" v="961" actId="207"/>
          <ac:picMkLst>
            <pc:docMk/>
            <pc:sldMk cId="0" sldId="256"/>
            <ac:picMk id="4" creationId="{A8B4BC9C-D287-56EB-FF85-33F382E61D2C}"/>
          </ac:picMkLst>
        </pc:picChg>
        <pc:picChg chg="mod">
          <ac:chgData name="Abhijit Sarkar" userId="55efd9c8b510b5ee" providerId="LiveId" clId="{9BF9D932-54A1-4BAF-94DD-234301002E52}" dt="2022-10-19T19:19:48.246" v="960" actId="207"/>
          <ac:picMkLst>
            <pc:docMk/>
            <pc:sldMk cId="0" sldId="256"/>
            <ac:picMk id="5" creationId="{67B732C0-0BF8-6D9A-AFB8-6C85FB8C7C73}"/>
          </ac:picMkLst>
        </pc:picChg>
      </pc:sldChg>
      <pc:sldChg chg="modSp mod">
        <pc:chgData name="Abhijit Sarkar" userId="55efd9c8b510b5ee" providerId="LiveId" clId="{9BF9D932-54A1-4BAF-94DD-234301002E52}" dt="2022-10-19T19:08:46.899" v="865" actId="14100"/>
        <pc:sldMkLst>
          <pc:docMk/>
          <pc:sldMk cId="0" sldId="257"/>
        </pc:sldMkLst>
        <pc:spChg chg="mod">
          <ac:chgData name="Abhijit Sarkar" userId="55efd9c8b510b5ee" providerId="LiveId" clId="{9BF9D932-54A1-4BAF-94DD-234301002E52}" dt="2022-10-19T19:08:15.985" v="857" actId="2711"/>
          <ac:spMkLst>
            <pc:docMk/>
            <pc:sldMk cId="0" sldId="257"/>
            <ac:spMk id="209" creationId="{00000000-0000-0000-0000-000000000000}"/>
          </ac:spMkLst>
        </pc:spChg>
        <pc:spChg chg="mod">
          <ac:chgData name="Abhijit Sarkar" userId="55efd9c8b510b5ee" providerId="LiveId" clId="{9BF9D932-54A1-4BAF-94DD-234301002E52}" dt="2022-10-19T19:08:46.899" v="865" actId="14100"/>
          <ac:spMkLst>
            <pc:docMk/>
            <pc:sldMk cId="0" sldId="257"/>
            <ac:spMk id="210" creationId="{00000000-0000-0000-0000-000000000000}"/>
          </ac:spMkLst>
        </pc:spChg>
        <pc:picChg chg="mod">
          <ac:chgData name="Abhijit Sarkar" userId="55efd9c8b510b5ee" providerId="LiveId" clId="{9BF9D932-54A1-4BAF-94DD-234301002E52}" dt="2022-10-19T19:08:40.132" v="864" actId="14100"/>
          <ac:picMkLst>
            <pc:docMk/>
            <pc:sldMk cId="0" sldId="257"/>
            <ac:picMk id="7" creationId="{7E2C7048-A65A-BF40-49C8-BD88AD1B41E6}"/>
          </ac:picMkLst>
        </pc:picChg>
      </pc:sldChg>
      <pc:sldChg chg="addSp delSp modSp mod setBg modClrScheme chgLayout">
        <pc:chgData name="Abhijit Sarkar" userId="55efd9c8b510b5ee" providerId="LiveId" clId="{9BF9D932-54A1-4BAF-94DD-234301002E52}" dt="2022-10-19T19:10:33.504" v="896" actId="14100"/>
        <pc:sldMkLst>
          <pc:docMk/>
          <pc:sldMk cId="0" sldId="260"/>
        </pc:sldMkLst>
        <pc:spChg chg="add del mod">
          <ac:chgData name="Abhijit Sarkar" userId="55efd9c8b510b5ee" providerId="LiveId" clId="{9BF9D932-54A1-4BAF-94DD-234301002E52}" dt="2022-10-19T18:36:34.225" v="130"/>
          <ac:spMkLst>
            <pc:docMk/>
            <pc:sldMk cId="0" sldId="260"/>
            <ac:spMk id="2" creationId="{4E6643C1-C573-C423-3933-8A5BA63273BB}"/>
          </ac:spMkLst>
        </pc:spChg>
        <pc:spChg chg="mod ord">
          <ac:chgData name="Abhijit Sarkar" userId="55efd9c8b510b5ee" providerId="LiveId" clId="{9BF9D932-54A1-4BAF-94DD-234301002E52}" dt="2022-10-19T18:36:49.018" v="133" actId="700"/>
          <ac:spMkLst>
            <pc:docMk/>
            <pc:sldMk cId="0" sldId="260"/>
            <ac:spMk id="227" creationId="{00000000-0000-0000-0000-000000000000}"/>
          </ac:spMkLst>
        </pc:spChg>
        <pc:spChg chg="mod ord">
          <ac:chgData name="Abhijit Sarkar" userId="55efd9c8b510b5ee" providerId="LiveId" clId="{9BF9D932-54A1-4BAF-94DD-234301002E52}" dt="2022-10-19T18:37:42.716" v="136" actId="14100"/>
          <ac:spMkLst>
            <pc:docMk/>
            <pc:sldMk cId="0" sldId="260"/>
            <ac:spMk id="231" creationId="{00000000-0000-0000-0000-000000000000}"/>
          </ac:spMkLst>
        </pc:spChg>
        <pc:spChg chg="mod ord">
          <ac:chgData name="Abhijit Sarkar" userId="55efd9c8b510b5ee" providerId="LiveId" clId="{9BF9D932-54A1-4BAF-94DD-234301002E52}" dt="2022-10-19T19:09:34.075" v="878" actId="2711"/>
          <ac:spMkLst>
            <pc:docMk/>
            <pc:sldMk cId="0" sldId="260"/>
            <ac:spMk id="232" creationId="{00000000-0000-0000-0000-000000000000}"/>
          </ac:spMkLst>
        </pc:spChg>
        <pc:spChg chg="mod ord">
          <ac:chgData name="Abhijit Sarkar" userId="55efd9c8b510b5ee" providerId="LiveId" clId="{9BF9D932-54A1-4BAF-94DD-234301002E52}" dt="2022-10-19T18:36:49.018" v="133" actId="700"/>
          <ac:spMkLst>
            <pc:docMk/>
            <pc:sldMk cId="0" sldId="260"/>
            <ac:spMk id="236" creationId="{00000000-0000-0000-0000-000000000000}"/>
          </ac:spMkLst>
        </pc:spChg>
        <pc:spChg chg="mod ord">
          <ac:chgData name="Abhijit Sarkar" userId="55efd9c8b510b5ee" providerId="LiveId" clId="{9BF9D932-54A1-4BAF-94DD-234301002E52}" dt="2022-10-19T19:09:53" v="883" actId="2711"/>
          <ac:spMkLst>
            <pc:docMk/>
            <pc:sldMk cId="0" sldId="260"/>
            <ac:spMk id="237" creationId="{00000000-0000-0000-0000-000000000000}"/>
          </ac:spMkLst>
        </pc:spChg>
        <pc:spChg chg="mod ord">
          <ac:chgData name="Abhijit Sarkar" userId="55efd9c8b510b5ee" providerId="LiveId" clId="{9BF9D932-54A1-4BAF-94DD-234301002E52}" dt="2022-10-19T18:36:49.018" v="133" actId="700"/>
          <ac:spMkLst>
            <pc:docMk/>
            <pc:sldMk cId="0" sldId="260"/>
            <ac:spMk id="241" creationId="{00000000-0000-0000-0000-000000000000}"/>
          </ac:spMkLst>
        </pc:spChg>
        <pc:spChg chg="mod ord">
          <ac:chgData name="Abhijit Sarkar" userId="55efd9c8b510b5ee" providerId="LiveId" clId="{9BF9D932-54A1-4BAF-94DD-234301002E52}" dt="2022-10-19T19:10:33.504" v="896" actId="14100"/>
          <ac:spMkLst>
            <pc:docMk/>
            <pc:sldMk cId="0" sldId="260"/>
            <ac:spMk id="242" creationId="{00000000-0000-0000-0000-000000000000}"/>
          </ac:spMkLst>
        </pc:spChg>
      </pc:sldChg>
      <pc:sldChg chg="modSp mod">
        <pc:chgData name="Abhijit Sarkar" userId="55efd9c8b510b5ee" providerId="LiveId" clId="{9BF9D932-54A1-4BAF-94DD-234301002E52}" dt="2022-10-19T18:38:00.787" v="139" actId="1076"/>
        <pc:sldMkLst>
          <pc:docMk/>
          <pc:sldMk cId="0" sldId="261"/>
        </pc:sldMkLst>
        <pc:picChg chg="mod">
          <ac:chgData name="Abhijit Sarkar" userId="55efd9c8b510b5ee" providerId="LiveId" clId="{9BF9D932-54A1-4BAF-94DD-234301002E52}" dt="2022-10-19T18:38:00.787" v="139" actId="1076"/>
          <ac:picMkLst>
            <pc:docMk/>
            <pc:sldMk cId="0" sldId="261"/>
            <ac:picMk id="4" creationId="{8B2C7243-E361-4EDE-7B57-D5999A75B31A}"/>
          </ac:picMkLst>
        </pc:picChg>
      </pc:sldChg>
      <pc:sldChg chg="modSp mod">
        <pc:chgData name="Abhijit Sarkar" userId="55efd9c8b510b5ee" providerId="LiveId" clId="{9BF9D932-54A1-4BAF-94DD-234301002E52}" dt="2022-10-19T18:39:54.382" v="186" actId="123"/>
        <pc:sldMkLst>
          <pc:docMk/>
          <pc:sldMk cId="0" sldId="263"/>
        </pc:sldMkLst>
        <pc:spChg chg="mod">
          <ac:chgData name="Abhijit Sarkar" userId="55efd9c8b510b5ee" providerId="LiveId" clId="{9BF9D932-54A1-4BAF-94DD-234301002E52}" dt="2022-10-19T18:39:19.834" v="156" actId="122"/>
          <ac:spMkLst>
            <pc:docMk/>
            <pc:sldMk cId="0" sldId="263"/>
            <ac:spMk id="262" creationId="{00000000-0000-0000-0000-000000000000}"/>
          </ac:spMkLst>
        </pc:spChg>
        <pc:spChg chg="mod">
          <ac:chgData name="Abhijit Sarkar" userId="55efd9c8b510b5ee" providerId="LiveId" clId="{9BF9D932-54A1-4BAF-94DD-234301002E52}" dt="2022-10-19T18:39:54.382" v="186" actId="123"/>
          <ac:spMkLst>
            <pc:docMk/>
            <pc:sldMk cId="0" sldId="263"/>
            <ac:spMk id="263" creationId="{00000000-0000-0000-0000-000000000000}"/>
          </ac:spMkLst>
        </pc:spChg>
      </pc:sldChg>
      <pc:sldChg chg="modSp mod">
        <pc:chgData name="Abhijit Sarkar" userId="55efd9c8b510b5ee" providerId="LiveId" clId="{9BF9D932-54A1-4BAF-94DD-234301002E52}" dt="2022-10-19T18:40:29.644" v="201" actId="2711"/>
        <pc:sldMkLst>
          <pc:docMk/>
          <pc:sldMk cId="0" sldId="264"/>
        </pc:sldMkLst>
        <pc:spChg chg="mod">
          <ac:chgData name="Abhijit Sarkar" userId="55efd9c8b510b5ee" providerId="LiveId" clId="{9BF9D932-54A1-4BAF-94DD-234301002E52}" dt="2022-10-19T18:40:29.644" v="201" actId="2711"/>
          <ac:spMkLst>
            <pc:docMk/>
            <pc:sldMk cId="0" sldId="264"/>
            <ac:spMk id="268" creationId="{00000000-0000-0000-0000-000000000000}"/>
          </ac:spMkLst>
        </pc:spChg>
        <pc:spChg chg="mod">
          <ac:chgData name="Abhijit Sarkar" userId="55efd9c8b510b5ee" providerId="LiveId" clId="{9BF9D932-54A1-4BAF-94DD-234301002E52}" dt="2022-10-19T18:40:19.496" v="199" actId="404"/>
          <ac:spMkLst>
            <pc:docMk/>
            <pc:sldMk cId="0" sldId="264"/>
            <ac:spMk id="269" creationId="{00000000-0000-0000-0000-000000000000}"/>
          </ac:spMkLst>
        </pc:spChg>
      </pc:sldChg>
      <pc:sldChg chg="modSp mod setBg">
        <pc:chgData name="Abhijit Sarkar" userId="55efd9c8b510b5ee" providerId="LiveId" clId="{9BF9D932-54A1-4BAF-94DD-234301002E52}" dt="2022-10-19T18:47:46.557" v="577" actId="207"/>
        <pc:sldMkLst>
          <pc:docMk/>
          <pc:sldMk cId="0" sldId="265"/>
        </pc:sldMkLst>
        <pc:spChg chg="mod">
          <ac:chgData name="Abhijit Sarkar" userId="55efd9c8b510b5ee" providerId="LiveId" clId="{9BF9D932-54A1-4BAF-94DD-234301002E52}" dt="2022-10-19T18:47:46.557" v="577" actId="207"/>
          <ac:spMkLst>
            <pc:docMk/>
            <pc:sldMk cId="0" sldId="265"/>
            <ac:spMk id="274" creationId="{00000000-0000-0000-0000-000000000000}"/>
          </ac:spMkLst>
        </pc:spChg>
        <pc:picChg chg="mod">
          <ac:chgData name="Abhijit Sarkar" userId="55efd9c8b510b5ee" providerId="LiveId" clId="{9BF9D932-54A1-4BAF-94DD-234301002E52}" dt="2022-10-19T18:43:47.461" v="246" actId="1440"/>
          <ac:picMkLst>
            <pc:docMk/>
            <pc:sldMk cId="0" sldId="265"/>
            <ac:picMk id="2" creationId="{537EC3A9-BCEB-CF4B-FEAE-DDED0D4626BA}"/>
          </ac:picMkLst>
        </pc:picChg>
        <pc:picChg chg="mod">
          <ac:chgData name="Abhijit Sarkar" userId="55efd9c8b510b5ee" providerId="LiveId" clId="{9BF9D932-54A1-4BAF-94DD-234301002E52}" dt="2022-10-19T18:43:49.218" v="247" actId="1440"/>
          <ac:picMkLst>
            <pc:docMk/>
            <pc:sldMk cId="0" sldId="265"/>
            <ac:picMk id="3" creationId="{0FC35681-EBB8-E1C3-6098-9967621F84EA}"/>
          </ac:picMkLst>
        </pc:picChg>
        <pc:picChg chg="mod">
          <ac:chgData name="Abhijit Sarkar" userId="55efd9c8b510b5ee" providerId="LiveId" clId="{9BF9D932-54A1-4BAF-94DD-234301002E52}" dt="2022-10-19T18:43:51.504" v="248" actId="1440"/>
          <ac:picMkLst>
            <pc:docMk/>
            <pc:sldMk cId="0" sldId="265"/>
            <ac:picMk id="4" creationId="{EC7A44A2-EAAD-4732-8DED-33904B7A1955}"/>
          </ac:picMkLst>
        </pc:picChg>
        <pc:picChg chg="mod">
          <ac:chgData name="Abhijit Sarkar" userId="55efd9c8b510b5ee" providerId="LiveId" clId="{9BF9D932-54A1-4BAF-94DD-234301002E52}" dt="2022-10-19T18:43:53.792" v="249" actId="1440"/>
          <ac:picMkLst>
            <pc:docMk/>
            <pc:sldMk cId="0" sldId="265"/>
            <ac:picMk id="5" creationId="{FCB7CF19-603E-2A0D-7456-79A79CD376B2}"/>
          </ac:picMkLst>
        </pc:picChg>
      </pc:sldChg>
      <pc:sldChg chg="modSp mod setBg">
        <pc:chgData name="Abhijit Sarkar" userId="55efd9c8b510b5ee" providerId="LiveId" clId="{9BF9D932-54A1-4BAF-94DD-234301002E52}" dt="2022-10-19T18:47:17.776" v="570" actId="27636"/>
        <pc:sldMkLst>
          <pc:docMk/>
          <pc:sldMk cId="0" sldId="266"/>
        </pc:sldMkLst>
        <pc:spChg chg="mod">
          <ac:chgData name="Abhijit Sarkar" userId="55efd9c8b510b5ee" providerId="LiveId" clId="{9BF9D932-54A1-4BAF-94DD-234301002E52}" dt="2022-10-19T18:47:17.776" v="570" actId="27636"/>
          <ac:spMkLst>
            <pc:docMk/>
            <pc:sldMk cId="0" sldId="266"/>
            <ac:spMk id="6" creationId="{E7CEC94B-5B7A-1CB0-2267-89EB9135C383}"/>
          </ac:spMkLst>
        </pc:spChg>
        <pc:picChg chg="mod">
          <ac:chgData name="Abhijit Sarkar" userId="55efd9c8b510b5ee" providerId="LiveId" clId="{9BF9D932-54A1-4BAF-94DD-234301002E52}" dt="2022-10-19T18:43:32.690" v="243" actId="1440"/>
          <ac:picMkLst>
            <pc:docMk/>
            <pc:sldMk cId="0" sldId="266"/>
            <ac:picMk id="2" creationId="{729CEE26-DE83-00F8-DB20-96E71CA3FB2A}"/>
          </ac:picMkLst>
        </pc:picChg>
        <pc:picChg chg="mod">
          <ac:chgData name="Abhijit Sarkar" userId="55efd9c8b510b5ee" providerId="LiveId" clId="{9BF9D932-54A1-4BAF-94DD-234301002E52}" dt="2022-10-19T18:43:28.132" v="241" actId="1440"/>
          <ac:picMkLst>
            <pc:docMk/>
            <pc:sldMk cId="0" sldId="266"/>
            <ac:picMk id="4" creationId="{4AA8F738-AB96-586C-7B44-2B695D307A7D}"/>
          </ac:picMkLst>
        </pc:picChg>
        <pc:picChg chg="mod">
          <ac:chgData name="Abhijit Sarkar" userId="55efd9c8b510b5ee" providerId="LiveId" clId="{9BF9D932-54A1-4BAF-94DD-234301002E52}" dt="2022-10-19T18:43:38.385" v="245" actId="14100"/>
          <ac:picMkLst>
            <pc:docMk/>
            <pc:sldMk cId="0" sldId="266"/>
            <ac:picMk id="7" creationId="{FFC5938B-065C-A03E-EAA2-BA89B979DAC0}"/>
          </ac:picMkLst>
        </pc:picChg>
        <pc:picChg chg="mod">
          <ac:chgData name="Abhijit Sarkar" userId="55efd9c8b510b5ee" providerId="LiveId" clId="{9BF9D932-54A1-4BAF-94DD-234301002E52}" dt="2022-10-19T18:43:30.183" v="242" actId="1440"/>
          <ac:picMkLst>
            <pc:docMk/>
            <pc:sldMk cId="0" sldId="266"/>
            <ac:picMk id="9" creationId="{E746CBD8-F7BF-D1E3-458D-9AB3E8BE9532}"/>
          </ac:picMkLst>
        </pc:picChg>
      </pc:sldChg>
      <pc:sldChg chg="modSp del mod">
        <pc:chgData name="Abhijit Sarkar" userId="55efd9c8b510b5ee" providerId="LiveId" clId="{9BF9D932-54A1-4BAF-94DD-234301002E52}" dt="2022-10-19T18:48:19.355" v="581" actId="2696"/>
        <pc:sldMkLst>
          <pc:docMk/>
          <pc:sldMk cId="0" sldId="267"/>
        </pc:sldMkLst>
        <pc:spChg chg="mod">
          <ac:chgData name="Abhijit Sarkar" userId="55efd9c8b510b5ee" providerId="LiveId" clId="{9BF9D932-54A1-4BAF-94DD-234301002E52}" dt="2022-10-19T18:48:13.093" v="580" actId="6549"/>
          <ac:spMkLst>
            <pc:docMk/>
            <pc:sldMk cId="0" sldId="267"/>
            <ac:spMk id="288" creationId="{00000000-0000-0000-0000-000000000000}"/>
          </ac:spMkLst>
        </pc:spChg>
      </pc:sldChg>
      <pc:sldChg chg="del">
        <pc:chgData name="Abhijit Sarkar" userId="55efd9c8b510b5ee" providerId="LiveId" clId="{9BF9D932-54A1-4BAF-94DD-234301002E52}" dt="2022-10-19T18:48:24.566" v="582" actId="2696"/>
        <pc:sldMkLst>
          <pc:docMk/>
          <pc:sldMk cId="0" sldId="268"/>
        </pc:sldMkLst>
      </pc:sldChg>
      <pc:sldChg chg="delSp modSp mod">
        <pc:chgData name="Abhijit Sarkar" userId="55efd9c8b510b5ee" providerId="LiveId" clId="{9BF9D932-54A1-4BAF-94DD-234301002E52}" dt="2022-10-19T18:49:58.675" v="601" actId="1076"/>
        <pc:sldMkLst>
          <pc:docMk/>
          <pc:sldMk cId="0" sldId="269"/>
        </pc:sldMkLst>
        <pc:spChg chg="mod">
          <ac:chgData name="Abhijit Sarkar" userId="55efd9c8b510b5ee" providerId="LiveId" clId="{9BF9D932-54A1-4BAF-94DD-234301002E52}" dt="2022-10-19T18:49:23.402" v="595" actId="2711"/>
          <ac:spMkLst>
            <pc:docMk/>
            <pc:sldMk cId="0" sldId="269"/>
            <ac:spMk id="298" creationId="{00000000-0000-0000-0000-000000000000}"/>
          </ac:spMkLst>
        </pc:spChg>
        <pc:picChg chg="del mod">
          <ac:chgData name="Abhijit Sarkar" userId="55efd9c8b510b5ee" providerId="LiveId" clId="{9BF9D932-54A1-4BAF-94DD-234301002E52}" dt="2022-10-19T18:49:40.314" v="597" actId="478"/>
          <ac:picMkLst>
            <pc:docMk/>
            <pc:sldMk cId="0" sldId="269"/>
            <ac:picMk id="2" creationId="{B97265D6-786E-DBE8-68F3-B1D030819A47}"/>
          </ac:picMkLst>
        </pc:picChg>
        <pc:picChg chg="mod">
          <ac:chgData name="Abhijit Sarkar" userId="55efd9c8b510b5ee" providerId="LiveId" clId="{9BF9D932-54A1-4BAF-94DD-234301002E52}" dt="2022-10-19T18:49:53.374" v="600" actId="14100"/>
          <ac:picMkLst>
            <pc:docMk/>
            <pc:sldMk cId="0" sldId="269"/>
            <ac:picMk id="3" creationId="{ADC8D364-7AD7-9534-36C7-55105BC109FB}"/>
          </ac:picMkLst>
        </pc:picChg>
        <pc:picChg chg="mod">
          <ac:chgData name="Abhijit Sarkar" userId="55efd9c8b510b5ee" providerId="LiveId" clId="{9BF9D932-54A1-4BAF-94DD-234301002E52}" dt="2022-10-19T18:49:58.675" v="601" actId="1076"/>
          <ac:picMkLst>
            <pc:docMk/>
            <pc:sldMk cId="0" sldId="269"/>
            <ac:picMk id="4" creationId="{6ABBDD1D-9E45-7C4B-2973-4D5D40BD533F}"/>
          </ac:picMkLst>
        </pc:picChg>
      </pc:sldChg>
      <pc:sldChg chg="modSp mod">
        <pc:chgData name="Abhijit Sarkar" userId="55efd9c8b510b5ee" providerId="LiveId" clId="{9BF9D932-54A1-4BAF-94DD-234301002E52}" dt="2022-10-19T18:50:16.958" v="605" actId="14100"/>
        <pc:sldMkLst>
          <pc:docMk/>
          <pc:sldMk cId="0" sldId="270"/>
        </pc:sldMkLst>
        <pc:picChg chg="mod">
          <ac:chgData name="Abhijit Sarkar" userId="55efd9c8b510b5ee" providerId="LiveId" clId="{9BF9D932-54A1-4BAF-94DD-234301002E52}" dt="2022-10-19T18:50:16.958" v="605" actId="14100"/>
          <ac:picMkLst>
            <pc:docMk/>
            <pc:sldMk cId="0" sldId="270"/>
            <ac:picMk id="2" creationId="{9D85C5AF-33C2-8670-6478-21EC7B38B00D}"/>
          </ac:picMkLst>
        </pc:picChg>
        <pc:picChg chg="mod">
          <ac:chgData name="Abhijit Sarkar" userId="55efd9c8b510b5ee" providerId="LiveId" clId="{9BF9D932-54A1-4BAF-94DD-234301002E52}" dt="2022-10-19T18:50:12.979" v="604" actId="1076"/>
          <ac:picMkLst>
            <pc:docMk/>
            <pc:sldMk cId="0" sldId="270"/>
            <ac:picMk id="3" creationId="{42B61AFA-5A93-3925-3CFE-1240EF327932}"/>
          </ac:picMkLst>
        </pc:picChg>
      </pc:sldChg>
      <pc:sldChg chg="modSp mod">
        <pc:chgData name="Abhijit Sarkar" userId="55efd9c8b510b5ee" providerId="LiveId" clId="{9BF9D932-54A1-4BAF-94DD-234301002E52}" dt="2022-10-19T18:50:49.880" v="611" actId="14100"/>
        <pc:sldMkLst>
          <pc:docMk/>
          <pc:sldMk cId="0" sldId="271"/>
        </pc:sldMkLst>
        <pc:spChg chg="mod">
          <ac:chgData name="Abhijit Sarkar" userId="55efd9c8b510b5ee" providerId="LiveId" clId="{9BF9D932-54A1-4BAF-94DD-234301002E52}" dt="2022-10-19T18:50:49.880" v="611" actId="14100"/>
          <ac:spMkLst>
            <pc:docMk/>
            <pc:sldMk cId="0" sldId="271"/>
            <ac:spMk id="311" creationId="{00000000-0000-0000-0000-000000000000}"/>
          </ac:spMkLst>
        </pc:spChg>
      </pc:sldChg>
      <pc:sldChg chg="modSp mod">
        <pc:chgData name="Abhijit Sarkar" userId="55efd9c8b510b5ee" providerId="LiveId" clId="{9BF9D932-54A1-4BAF-94DD-234301002E52}" dt="2022-10-19T18:51:14.509" v="619" actId="14100"/>
        <pc:sldMkLst>
          <pc:docMk/>
          <pc:sldMk cId="0" sldId="272"/>
        </pc:sldMkLst>
        <pc:spChg chg="mod">
          <ac:chgData name="Abhijit Sarkar" userId="55efd9c8b510b5ee" providerId="LiveId" clId="{9BF9D932-54A1-4BAF-94DD-234301002E52}" dt="2022-10-19T18:51:14.509" v="619" actId="14100"/>
          <ac:spMkLst>
            <pc:docMk/>
            <pc:sldMk cId="0" sldId="272"/>
            <ac:spMk id="317" creationId="{00000000-0000-0000-0000-000000000000}"/>
          </ac:spMkLst>
        </pc:spChg>
      </pc:sldChg>
      <pc:sldChg chg="addSp modSp mod setBg">
        <pc:chgData name="Abhijit Sarkar" userId="55efd9c8b510b5ee" providerId="LiveId" clId="{9BF9D932-54A1-4BAF-94DD-234301002E52}" dt="2022-10-19T18:53:36.341" v="643" actId="14100"/>
        <pc:sldMkLst>
          <pc:docMk/>
          <pc:sldMk cId="0" sldId="273"/>
        </pc:sldMkLst>
        <pc:spChg chg="mod">
          <ac:chgData name="Abhijit Sarkar" userId="55efd9c8b510b5ee" providerId="LiveId" clId="{9BF9D932-54A1-4BAF-94DD-234301002E52}" dt="2022-10-19T18:53:36.341" v="643" actId="14100"/>
          <ac:spMkLst>
            <pc:docMk/>
            <pc:sldMk cId="0" sldId="273"/>
            <ac:spMk id="323" creationId="{00000000-0000-0000-0000-000000000000}"/>
          </ac:spMkLst>
        </pc:spChg>
        <pc:spChg chg="mod">
          <ac:chgData name="Abhijit Sarkar" userId="55efd9c8b510b5ee" providerId="LiveId" clId="{9BF9D932-54A1-4BAF-94DD-234301002E52}" dt="2022-10-19T18:52:51.792" v="638" actId="14100"/>
          <ac:spMkLst>
            <pc:docMk/>
            <pc:sldMk cId="0" sldId="273"/>
            <ac:spMk id="324" creationId="{00000000-0000-0000-0000-000000000000}"/>
          </ac:spMkLst>
        </pc:spChg>
        <pc:picChg chg="add mod">
          <ac:chgData name="Abhijit Sarkar" userId="55efd9c8b510b5ee" providerId="LiveId" clId="{9BF9D932-54A1-4BAF-94DD-234301002E52}" dt="2022-10-19T18:52:30.535" v="632" actId="14100"/>
          <ac:picMkLst>
            <pc:docMk/>
            <pc:sldMk cId="0" sldId="273"/>
            <ac:picMk id="3" creationId="{5A29D705-04A3-712A-0181-5B9E2534E20E}"/>
          </ac:picMkLst>
        </pc:picChg>
      </pc:sldChg>
      <pc:sldChg chg="modSp mod setBg">
        <pc:chgData name="Abhijit Sarkar" userId="55efd9c8b510b5ee" providerId="LiveId" clId="{9BF9D932-54A1-4BAF-94DD-234301002E52}" dt="2022-10-19T18:55:00.618" v="661" actId="403"/>
        <pc:sldMkLst>
          <pc:docMk/>
          <pc:sldMk cId="0" sldId="277"/>
        </pc:sldMkLst>
        <pc:spChg chg="mod">
          <ac:chgData name="Abhijit Sarkar" userId="55efd9c8b510b5ee" providerId="LiveId" clId="{9BF9D932-54A1-4BAF-94DD-234301002E52}" dt="2022-10-19T18:55:00.618" v="661" actId="403"/>
          <ac:spMkLst>
            <pc:docMk/>
            <pc:sldMk cId="0" sldId="277"/>
            <ac:spMk id="348" creationId="{00000000-0000-0000-0000-000000000000}"/>
          </ac:spMkLst>
        </pc:spChg>
        <pc:picChg chg="mod">
          <ac:chgData name="Abhijit Sarkar" userId="55efd9c8b510b5ee" providerId="LiveId" clId="{9BF9D932-54A1-4BAF-94DD-234301002E52}" dt="2022-10-19T18:54:12.862" v="648" actId="1440"/>
          <ac:picMkLst>
            <pc:docMk/>
            <pc:sldMk cId="0" sldId="277"/>
            <ac:picMk id="2" creationId="{2D5D18F1-497E-2456-112A-5A5E7AC181F3}"/>
          </ac:picMkLst>
        </pc:picChg>
      </pc:sldChg>
      <pc:sldChg chg="addSp modSp mod setBg">
        <pc:chgData name="Abhijit Sarkar" userId="55efd9c8b510b5ee" providerId="LiveId" clId="{9BF9D932-54A1-4BAF-94DD-234301002E52}" dt="2022-10-19T18:56:52.084" v="681"/>
        <pc:sldMkLst>
          <pc:docMk/>
          <pc:sldMk cId="0" sldId="278"/>
        </pc:sldMkLst>
        <pc:spChg chg="add mod">
          <ac:chgData name="Abhijit Sarkar" userId="55efd9c8b510b5ee" providerId="LiveId" clId="{9BF9D932-54A1-4BAF-94DD-234301002E52}" dt="2022-10-19T18:55:14.193" v="662"/>
          <ac:spMkLst>
            <pc:docMk/>
            <pc:sldMk cId="0" sldId="278"/>
            <ac:spMk id="3" creationId="{7DFE800B-876B-79DA-6739-5B61EC16FCC8}"/>
          </ac:spMkLst>
        </pc:spChg>
        <pc:picChg chg="mod">
          <ac:chgData name="Abhijit Sarkar" userId="55efd9c8b510b5ee" providerId="LiveId" clId="{9BF9D932-54A1-4BAF-94DD-234301002E52}" dt="2022-10-19T18:56:48.403" v="680" actId="207"/>
          <ac:picMkLst>
            <pc:docMk/>
            <pc:sldMk cId="0" sldId="278"/>
            <ac:picMk id="2" creationId="{E81DD676-ABA9-C386-2D0E-393A1335304F}"/>
          </ac:picMkLst>
        </pc:picChg>
      </pc:sldChg>
      <pc:sldChg chg="addSp modSp mod setBg modClrScheme chgLayout">
        <pc:chgData name="Abhijit Sarkar" userId="55efd9c8b510b5ee" providerId="LiveId" clId="{9BF9D932-54A1-4BAF-94DD-234301002E52}" dt="2022-10-19T18:57:21.095" v="684"/>
        <pc:sldMkLst>
          <pc:docMk/>
          <pc:sldMk cId="0" sldId="279"/>
        </pc:sldMkLst>
        <pc:spChg chg="add mod">
          <ac:chgData name="Abhijit Sarkar" userId="55efd9c8b510b5ee" providerId="LiveId" clId="{9BF9D932-54A1-4BAF-94DD-234301002E52}" dt="2022-10-19T18:55:27.668" v="664"/>
          <ac:spMkLst>
            <pc:docMk/>
            <pc:sldMk cId="0" sldId="279"/>
            <ac:spMk id="3" creationId="{F5CA3810-A091-7934-5A61-AE9D455748F2}"/>
          </ac:spMkLst>
        </pc:spChg>
        <pc:spChg chg="mod ord">
          <ac:chgData name="Abhijit Sarkar" userId="55efd9c8b510b5ee" providerId="LiveId" clId="{9BF9D932-54A1-4BAF-94DD-234301002E52}" dt="2022-10-19T18:55:51.739" v="669" actId="700"/>
          <ac:spMkLst>
            <pc:docMk/>
            <pc:sldMk cId="0" sldId="279"/>
            <ac:spMk id="360" creationId="{00000000-0000-0000-0000-000000000000}"/>
          </ac:spMkLst>
        </pc:spChg>
        <pc:picChg chg="mod">
          <ac:chgData name="Abhijit Sarkar" userId="55efd9c8b510b5ee" providerId="LiveId" clId="{9BF9D932-54A1-4BAF-94DD-234301002E52}" dt="2022-10-19T18:55:51.223" v="668" actId="1076"/>
          <ac:picMkLst>
            <pc:docMk/>
            <pc:sldMk cId="0" sldId="279"/>
            <ac:picMk id="2" creationId="{C17D4EE7-DAE3-C3BD-AA6F-104D22EF39F5}"/>
          </ac:picMkLst>
        </pc:picChg>
      </pc:sldChg>
      <pc:sldChg chg="addSp modSp setBg">
        <pc:chgData name="Abhijit Sarkar" userId="55efd9c8b510b5ee" providerId="LiveId" clId="{9BF9D932-54A1-4BAF-94DD-234301002E52}" dt="2022-10-19T18:56:15.379" v="675"/>
        <pc:sldMkLst>
          <pc:docMk/>
          <pc:sldMk cId="0" sldId="280"/>
        </pc:sldMkLst>
        <pc:spChg chg="add mod">
          <ac:chgData name="Abhijit Sarkar" userId="55efd9c8b510b5ee" providerId="LiveId" clId="{9BF9D932-54A1-4BAF-94DD-234301002E52}" dt="2022-10-19T18:55:56.788" v="670"/>
          <ac:spMkLst>
            <pc:docMk/>
            <pc:sldMk cId="0" sldId="280"/>
            <ac:spMk id="3" creationId="{B5AF719C-5328-BE8E-B2EB-0E33E2930387}"/>
          </ac:spMkLst>
        </pc:spChg>
      </pc:sldChg>
      <pc:sldChg chg="setBg">
        <pc:chgData name="Abhijit Sarkar" userId="55efd9c8b510b5ee" providerId="LiveId" clId="{9BF9D932-54A1-4BAF-94DD-234301002E52}" dt="2022-10-19T18:57:29.203" v="685"/>
        <pc:sldMkLst>
          <pc:docMk/>
          <pc:sldMk cId="0" sldId="281"/>
        </pc:sldMkLst>
      </pc:sldChg>
      <pc:sldChg chg="modSp mod setBg">
        <pc:chgData name="Abhijit Sarkar" userId="55efd9c8b510b5ee" providerId="LiveId" clId="{9BF9D932-54A1-4BAF-94DD-234301002E52}" dt="2022-10-19T18:59:05.537" v="708"/>
        <pc:sldMkLst>
          <pc:docMk/>
          <pc:sldMk cId="0" sldId="282"/>
        </pc:sldMkLst>
        <pc:spChg chg="mod">
          <ac:chgData name="Abhijit Sarkar" userId="55efd9c8b510b5ee" providerId="LiveId" clId="{9BF9D932-54A1-4BAF-94DD-234301002E52}" dt="2022-10-19T18:58:52.070" v="706" actId="207"/>
          <ac:spMkLst>
            <pc:docMk/>
            <pc:sldMk cId="0" sldId="282"/>
            <ac:spMk id="379" creationId="{00000000-0000-0000-0000-000000000000}"/>
          </ac:spMkLst>
        </pc:spChg>
      </pc:sldChg>
      <pc:sldChg chg="setBg">
        <pc:chgData name="Abhijit Sarkar" userId="55efd9c8b510b5ee" providerId="LiveId" clId="{9BF9D932-54A1-4BAF-94DD-234301002E52}" dt="2022-10-19T18:59:11.293" v="709"/>
        <pc:sldMkLst>
          <pc:docMk/>
          <pc:sldMk cId="0" sldId="283"/>
        </pc:sldMkLst>
      </pc:sldChg>
      <pc:sldChg chg="modSp mod setBg">
        <pc:chgData name="Abhijit Sarkar" userId="55efd9c8b510b5ee" providerId="LiveId" clId="{9BF9D932-54A1-4BAF-94DD-234301002E52}" dt="2022-10-19T19:05:58.497" v="840" actId="1076"/>
        <pc:sldMkLst>
          <pc:docMk/>
          <pc:sldMk cId="0" sldId="284"/>
        </pc:sldMkLst>
        <pc:spChg chg="mod">
          <ac:chgData name="Abhijit Sarkar" userId="55efd9c8b510b5ee" providerId="LiveId" clId="{9BF9D932-54A1-4BAF-94DD-234301002E52}" dt="2022-10-19T19:02:30.776" v="770" actId="207"/>
          <ac:spMkLst>
            <pc:docMk/>
            <pc:sldMk cId="0" sldId="284"/>
            <ac:spMk id="391" creationId="{00000000-0000-0000-0000-000000000000}"/>
          </ac:spMkLst>
        </pc:spChg>
        <pc:spChg chg="mod">
          <ac:chgData name="Abhijit Sarkar" userId="55efd9c8b510b5ee" providerId="LiveId" clId="{9BF9D932-54A1-4BAF-94DD-234301002E52}" dt="2022-10-19T19:05:26.249" v="827" actId="14100"/>
          <ac:spMkLst>
            <pc:docMk/>
            <pc:sldMk cId="0" sldId="284"/>
            <ac:spMk id="392" creationId="{00000000-0000-0000-0000-000000000000}"/>
          </ac:spMkLst>
        </pc:spChg>
        <pc:spChg chg="mod">
          <ac:chgData name="Abhijit Sarkar" userId="55efd9c8b510b5ee" providerId="LiveId" clId="{9BF9D932-54A1-4BAF-94DD-234301002E52}" dt="2022-10-19T19:05:58.497" v="840" actId="1076"/>
          <ac:spMkLst>
            <pc:docMk/>
            <pc:sldMk cId="0" sldId="284"/>
            <ac:spMk id="393" creationId="{00000000-0000-0000-0000-000000000000}"/>
          </ac:spMkLst>
        </pc:spChg>
      </pc:sldChg>
      <pc:sldChg chg="modSp mod setBg">
        <pc:chgData name="Abhijit Sarkar" userId="55efd9c8b510b5ee" providerId="LiveId" clId="{9BF9D932-54A1-4BAF-94DD-234301002E52}" dt="2022-10-19T19:01:33.509" v="744" actId="115"/>
        <pc:sldMkLst>
          <pc:docMk/>
          <pc:sldMk cId="0" sldId="285"/>
        </pc:sldMkLst>
        <pc:spChg chg="mod">
          <ac:chgData name="Abhijit Sarkar" userId="55efd9c8b510b5ee" providerId="LiveId" clId="{9BF9D932-54A1-4BAF-94DD-234301002E52}" dt="2022-10-19T19:01:33.509" v="744" actId="115"/>
          <ac:spMkLst>
            <pc:docMk/>
            <pc:sldMk cId="0" sldId="285"/>
            <ac:spMk id="4" creationId="{638ED51E-06CB-AD16-B61C-F80E85DA2E9A}"/>
          </ac:spMkLst>
        </pc:spChg>
        <pc:spChg chg="mod">
          <ac:chgData name="Abhijit Sarkar" userId="55efd9c8b510b5ee" providerId="LiveId" clId="{9BF9D932-54A1-4BAF-94DD-234301002E52}" dt="2022-10-19T19:00:44.132" v="732" actId="14100"/>
          <ac:spMkLst>
            <pc:docMk/>
            <pc:sldMk cId="0" sldId="285"/>
            <ac:spMk id="398" creationId="{00000000-0000-0000-0000-000000000000}"/>
          </ac:spMkLst>
        </pc:spChg>
      </pc:sldChg>
      <pc:sldChg chg="modSp mod setBg">
        <pc:chgData name="Abhijit Sarkar" userId="55efd9c8b510b5ee" providerId="LiveId" clId="{9BF9D932-54A1-4BAF-94DD-234301002E52}" dt="2022-10-19T19:06:24.780" v="844" actId="207"/>
        <pc:sldMkLst>
          <pc:docMk/>
          <pc:sldMk cId="0" sldId="286"/>
        </pc:sldMkLst>
        <pc:spChg chg="mod">
          <ac:chgData name="Abhijit Sarkar" userId="55efd9c8b510b5ee" providerId="LiveId" clId="{9BF9D932-54A1-4BAF-94DD-234301002E52}" dt="2022-10-19T19:06:16.830" v="843" actId="207"/>
          <ac:spMkLst>
            <pc:docMk/>
            <pc:sldMk cId="0" sldId="286"/>
            <ac:spMk id="403" creationId="{00000000-0000-0000-0000-000000000000}"/>
          </ac:spMkLst>
        </pc:spChg>
        <pc:picChg chg="mod">
          <ac:chgData name="Abhijit Sarkar" userId="55efd9c8b510b5ee" providerId="LiveId" clId="{9BF9D932-54A1-4BAF-94DD-234301002E52}" dt="2022-10-19T19:06:24.780" v="844" actId="207"/>
          <ac:picMkLst>
            <pc:docMk/>
            <pc:sldMk cId="0" sldId="286"/>
            <ac:picMk id="3" creationId="{92EE0483-5043-6C92-1121-50ED91CF9BE4}"/>
          </ac:picMkLst>
        </pc:picChg>
      </pc:sldChg>
      <pc:sldChg chg="setBg">
        <pc:chgData name="Abhijit Sarkar" userId="55efd9c8b510b5ee" providerId="LiveId" clId="{9BF9D932-54A1-4BAF-94DD-234301002E52}" dt="2022-10-19T18:58:07.312" v="692"/>
        <pc:sldMkLst>
          <pc:docMk/>
          <pc:sldMk cId="3348501852" sldId="287"/>
        </pc:sldMkLst>
      </pc:sldChg>
      <pc:sldChg chg="modSp mod setBg">
        <pc:chgData name="Abhijit Sarkar" userId="55efd9c8b510b5ee" providerId="LiveId" clId="{9BF9D932-54A1-4BAF-94DD-234301002E52}" dt="2022-10-19T18:57:54.368" v="689" actId="207"/>
        <pc:sldMkLst>
          <pc:docMk/>
          <pc:sldMk cId="949394768" sldId="288"/>
        </pc:sldMkLst>
        <pc:spChg chg="mod">
          <ac:chgData name="Abhijit Sarkar" userId="55efd9c8b510b5ee" providerId="LiveId" clId="{9BF9D932-54A1-4BAF-94DD-234301002E52}" dt="2022-10-19T18:57:54.368" v="689" actId="207"/>
          <ac:spMkLst>
            <pc:docMk/>
            <pc:sldMk cId="949394768" sldId="288"/>
            <ac:spMk id="372" creationId="{00000000-0000-0000-0000-000000000000}"/>
          </ac:spMkLst>
        </pc:spChg>
      </pc:sldChg>
      <pc:sldChg chg="modSp mod setBg">
        <pc:chgData name="Abhijit Sarkar" userId="55efd9c8b510b5ee" providerId="LiveId" clId="{9BF9D932-54A1-4BAF-94DD-234301002E52}" dt="2022-10-19T18:58:20.303" v="694" actId="14100"/>
        <pc:sldMkLst>
          <pc:docMk/>
          <pc:sldMk cId="2898542531" sldId="292"/>
        </pc:sldMkLst>
        <pc:picChg chg="mod">
          <ac:chgData name="Abhijit Sarkar" userId="55efd9c8b510b5ee" providerId="LiveId" clId="{9BF9D932-54A1-4BAF-94DD-234301002E52}" dt="2022-10-19T18:58:20.303" v="694" actId="14100"/>
          <ac:picMkLst>
            <pc:docMk/>
            <pc:sldMk cId="2898542531" sldId="292"/>
            <ac:picMk id="4" creationId="{5BFE551E-8F02-CBA4-B7D4-1D97B1C34717}"/>
          </ac:picMkLst>
        </pc:picChg>
      </pc:sldChg>
      <pc:sldChg chg="new del">
        <pc:chgData name="Abhijit Sarkar" userId="55efd9c8b510b5ee" providerId="LiveId" clId="{9BF9D932-54A1-4BAF-94DD-234301002E52}" dt="2022-10-19T18:33:21.398" v="84" actId="2696"/>
        <pc:sldMkLst>
          <pc:docMk/>
          <pc:sldMk cId="3781291243" sldId="293"/>
        </pc:sldMkLst>
      </pc:sldChg>
      <pc:sldMasterChg chg="delSldLayout">
        <pc:chgData name="Abhijit Sarkar" userId="55efd9c8b510b5ee" providerId="LiveId" clId="{9BF9D932-54A1-4BAF-94DD-234301002E52}" dt="2022-10-19T18:48:24.566" v="582" actId="2696"/>
        <pc:sldMasterMkLst>
          <pc:docMk/>
          <pc:sldMasterMk cId="0" sldId="2147483675"/>
        </pc:sldMasterMkLst>
        <pc:sldLayoutChg chg="del">
          <pc:chgData name="Abhijit Sarkar" userId="55efd9c8b510b5ee" providerId="LiveId" clId="{9BF9D932-54A1-4BAF-94DD-234301002E52}" dt="2022-10-19T18:48:24.566" v="582" actId="2696"/>
          <pc:sldLayoutMkLst>
            <pc:docMk/>
            <pc:sldMasterMk cId="0" sldId="2147483675"/>
            <pc:sldLayoutMk cId="0"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c6f980f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c6f980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425e1a18a2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425e1a18a2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425e1a18a2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425e1a18a2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c6f980f9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c6f980f9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371c95782e_0_1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371c95782e_0_1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371c95782e_0_1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371c95782e_0_1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371c95782e_0_1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371c95782e_0_1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c6f980f91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c6f980f91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371c95782e_0_1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371c95782e_0_1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c6f980f9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c6f980f9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436537d53d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436537d53d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c6f980f91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c6f980f9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36537d53d_2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6537d53d_2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436537d53d_2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436537d53d_2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436537d53d_2_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436537d53d_2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436537d53d_2_1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436537d53d_2_1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436537d53d_2_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436537d53d_2_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436537d53d_2_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436537d53d_2_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967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436537d53d_2_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436537d53d_2_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80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436537d53d_2_1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436537d53d_2_1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97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436537d53d_2_1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436537d53d_2_1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436537d53d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436537d53d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436537d53d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436537d53d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436537d53d_3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436537d53d_3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436537d53d_3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436537d53d_3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5e1a18a2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425e1a18a2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c6f980f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c6f980f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425e1a18a2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425e1a18a2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425e1a18a2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425e1a18a2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425e1a18a2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425e1a18a2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425e1a18a2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425e1a18a2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2">
  <p:cSld name="AUTOLAYOUT_2">
    <p:spTree>
      <p:nvGrpSpPr>
        <p:cNvPr id="1" name="Shape 65"/>
        <p:cNvGrpSpPr/>
        <p:nvPr/>
      </p:nvGrpSpPr>
      <p:grpSpPr>
        <a:xfrm>
          <a:off x="0" y="0"/>
          <a:ext cx="0" cy="0"/>
          <a:chOff x="0" y="0"/>
          <a:chExt cx="0" cy="0"/>
        </a:xfrm>
      </p:grpSpPr>
      <p:sp>
        <p:nvSpPr>
          <p:cNvPr id="66" name="Google Shape;66;p14"/>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p:nvPr/>
        </p:nvSpPr>
        <p:spPr>
          <a:xfrm>
            <a:off x="0" y="0"/>
            <a:ext cx="4583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txBox="1">
            <a:spLocks noGrp="1"/>
          </p:cNvSpPr>
          <p:nvPr>
            <p:ph type="title"/>
          </p:nvPr>
        </p:nvSpPr>
        <p:spPr>
          <a:xfrm>
            <a:off x="363750" y="554850"/>
            <a:ext cx="3855900" cy="4033800"/>
          </a:xfrm>
          <a:prstGeom prst="rect">
            <a:avLst/>
          </a:prstGeom>
          <a:noFill/>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69" name="Google Shape;69;p14"/>
          <p:cNvSpPr txBox="1">
            <a:spLocks noGrp="1"/>
          </p:cNvSpPr>
          <p:nvPr>
            <p:ph type="body" idx="1"/>
          </p:nvPr>
        </p:nvSpPr>
        <p:spPr>
          <a:xfrm>
            <a:off x="4947374" y="554850"/>
            <a:ext cx="3855900" cy="4033800"/>
          </a:xfrm>
          <a:prstGeom prst="rect">
            <a:avLst/>
          </a:prstGeom>
          <a:noFill/>
        </p:spPr>
        <p:txBody>
          <a:bodyPr spcFirstLastPara="1" wrap="square" lIns="91425" tIns="91425" rIns="91425" bIns="91425" anchor="ctr" anchorCtr="0">
            <a:normAutofit/>
          </a:bodyPr>
          <a:lstStyle>
            <a:lvl1pPr marL="457200" lvl="0" indent="-330200" algn="l">
              <a:lnSpc>
                <a:spcPct val="115000"/>
              </a:lnSpc>
              <a:spcBef>
                <a:spcPts val="0"/>
              </a:spcBef>
              <a:spcAft>
                <a:spcPts val="0"/>
              </a:spcAft>
              <a:buClr>
                <a:schemeClr val="dk2"/>
              </a:buClr>
              <a:buSzPts val="1600"/>
              <a:buChar char="●"/>
              <a:defRPr sz="1600">
                <a:solidFill>
                  <a:schemeClr val="dk2"/>
                </a:solidFill>
              </a:defRPr>
            </a:lvl1pPr>
            <a:lvl2pPr marL="914400" lvl="1" indent="-317500" algn="l">
              <a:lnSpc>
                <a:spcPct val="115000"/>
              </a:lnSpc>
              <a:spcBef>
                <a:spcPts val="0"/>
              </a:spcBef>
              <a:spcAft>
                <a:spcPts val="0"/>
              </a:spcAft>
              <a:buClr>
                <a:schemeClr val="dk2"/>
              </a:buClr>
              <a:buSzPts val="1400"/>
              <a:buChar char="○"/>
              <a:defRPr sz="1400">
                <a:solidFill>
                  <a:schemeClr val="dk2"/>
                </a:solidFill>
              </a:defRPr>
            </a:lvl2pPr>
            <a:lvl3pPr marL="1371600" lvl="2" indent="-317500" algn="l">
              <a:lnSpc>
                <a:spcPct val="115000"/>
              </a:lnSpc>
              <a:spcBef>
                <a:spcPts val="0"/>
              </a:spcBef>
              <a:spcAft>
                <a:spcPts val="0"/>
              </a:spcAft>
              <a:buClr>
                <a:schemeClr val="dk2"/>
              </a:buClr>
              <a:buSzPts val="1400"/>
              <a:buChar char="■"/>
              <a:defRPr sz="1400">
                <a:solidFill>
                  <a:schemeClr val="dk2"/>
                </a:solidFill>
              </a:defRPr>
            </a:lvl3pPr>
            <a:lvl4pPr marL="1828800" lvl="3" indent="-317500" algn="l">
              <a:lnSpc>
                <a:spcPct val="115000"/>
              </a:lnSpc>
              <a:spcBef>
                <a:spcPts val="0"/>
              </a:spcBef>
              <a:spcAft>
                <a:spcPts val="0"/>
              </a:spcAft>
              <a:buClr>
                <a:schemeClr val="dk2"/>
              </a:buClr>
              <a:buSzPts val="1400"/>
              <a:buChar char="●"/>
              <a:defRPr sz="1400">
                <a:solidFill>
                  <a:schemeClr val="dk2"/>
                </a:solidFill>
              </a:defRPr>
            </a:lvl4pPr>
            <a:lvl5pPr marL="2286000" lvl="4" indent="-317500" algn="l">
              <a:lnSpc>
                <a:spcPct val="115000"/>
              </a:lnSpc>
              <a:spcBef>
                <a:spcPts val="0"/>
              </a:spcBef>
              <a:spcAft>
                <a:spcPts val="0"/>
              </a:spcAft>
              <a:buClr>
                <a:schemeClr val="dk2"/>
              </a:buClr>
              <a:buSzPts val="1400"/>
              <a:buChar char="○"/>
              <a:defRPr sz="1400">
                <a:solidFill>
                  <a:schemeClr val="dk2"/>
                </a:solidFill>
              </a:defRPr>
            </a:lvl5pPr>
            <a:lvl6pPr marL="2743200" lvl="5" indent="-317500" algn="l">
              <a:lnSpc>
                <a:spcPct val="115000"/>
              </a:lnSpc>
              <a:spcBef>
                <a:spcPts val="0"/>
              </a:spcBef>
              <a:spcAft>
                <a:spcPts val="0"/>
              </a:spcAft>
              <a:buClr>
                <a:schemeClr val="dk2"/>
              </a:buClr>
              <a:buSzPts val="1400"/>
              <a:buChar char="■"/>
              <a:defRPr sz="1400">
                <a:solidFill>
                  <a:schemeClr val="dk2"/>
                </a:solidFill>
              </a:defRPr>
            </a:lvl6pPr>
            <a:lvl7pPr marL="3200400" lvl="6" indent="-317500" algn="l">
              <a:lnSpc>
                <a:spcPct val="115000"/>
              </a:lnSpc>
              <a:spcBef>
                <a:spcPts val="0"/>
              </a:spcBef>
              <a:spcAft>
                <a:spcPts val="0"/>
              </a:spcAft>
              <a:buClr>
                <a:schemeClr val="dk2"/>
              </a:buClr>
              <a:buSzPts val="1400"/>
              <a:buChar char="●"/>
              <a:defRPr sz="1400">
                <a:solidFill>
                  <a:schemeClr val="dk2"/>
                </a:solidFill>
              </a:defRPr>
            </a:lvl7pPr>
            <a:lvl8pPr marL="3657600" lvl="7" indent="-317500" algn="l">
              <a:lnSpc>
                <a:spcPct val="115000"/>
              </a:lnSpc>
              <a:spcBef>
                <a:spcPts val="0"/>
              </a:spcBef>
              <a:spcAft>
                <a:spcPts val="0"/>
              </a:spcAft>
              <a:buClr>
                <a:schemeClr val="dk2"/>
              </a:buClr>
              <a:buSzPts val="1400"/>
              <a:buChar char="○"/>
              <a:defRPr sz="1400">
                <a:solidFill>
                  <a:schemeClr val="dk2"/>
                </a:solidFill>
              </a:defRPr>
            </a:lvl8pPr>
            <a:lvl9pPr marL="4114800" lvl="8" indent="-317500" algn="l">
              <a:lnSpc>
                <a:spcPct val="115000"/>
              </a:lnSpc>
              <a:spcBef>
                <a:spcPts val="0"/>
              </a:spcBef>
              <a:spcAft>
                <a:spcPts val="0"/>
              </a:spcAft>
              <a:buClr>
                <a:schemeClr val="dk2"/>
              </a:buClr>
              <a:buSzPts val="1400"/>
              <a:buChar char="■"/>
              <a:defRPr sz="1400">
                <a:solidFill>
                  <a:schemeClr val="dk2"/>
                </a:solidFill>
              </a:defRPr>
            </a:lvl9pPr>
          </a:lstStyle>
          <a:p>
            <a:endParaRPr/>
          </a:p>
        </p:txBody>
      </p:sp>
      <p:sp>
        <p:nvSpPr>
          <p:cNvPr id="70" name="Google Shape;70;p1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3">
  <p:cSld name="AUTOLAYOUT_3">
    <p:spTree>
      <p:nvGrpSpPr>
        <p:cNvPr id="1" name="Shape 71"/>
        <p:cNvGrpSpPr/>
        <p:nvPr/>
      </p:nvGrpSpPr>
      <p:grpSpPr>
        <a:xfrm>
          <a:off x="0" y="0"/>
          <a:ext cx="0" cy="0"/>
          <a:chOff x="0" y="0"/>
          <a:chExt cx="0" cy="0"/>
        </a:xfrm>
      </p:grpSpPr>
      <p:sp>
        <p:nvSpPr>
          <p:cNvPr id="72" name="Google Shape;72;p15"/>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15"/>
          <p:cNvGrpSpPr/>
          <p:nvPr/>
        </p:nvGrpSpPr>
        <p:grpSpPr>
          <a:xfrm>
            <a:off x="4870649" y="2121826"/>
            <a:ext cx="3764843" cy="64502"/>
            <a:chOff x="595675" y="2820050"/>
            <a:chExt cx="7952774" cy="64502"/>
          </a:xfrm>
        </p:grpSpPr>
        <p:sp>
          <p:nvSpPr>
            <p:cNvPr id="74" name="Google Shape;74;p15"/>
            <p:cNvSpPr/>
            <p:nvPr/>
          </p:nvSpPr>
          <p:spPr>
            <a:xfrm>
              <a:off x="2186208" y="2820050"/>
              <a:ext cx="1620000" cy="64500"/>
            </a:xfrm>
            <a:prstGeom prst="rect">
              <a:avLst/>
            </a:prstGeom>
            <a:solidFill>
              <a:srgbClr val="D6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3776784" y="2820050"/>
              <a:ext cx="1620000" cy="64500"/>
            </a:xfrm>
            <a:prstGeom prst="rect">
              <a:avLst/>
            </a:prstGeom>
            <a:solidFill>
              <a:srgbClr val="F77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5373056" y="2820052"/>
              <a:ext cx="1596300" cy="64500"/>
            </a:xfrm>
            <a:prstGeom prst="rect">
              <a:avLst/>
            </a:prstGeom>
            <a:solidFill>
              <a:srgbClr val="FCB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595675" y="2820050"/>
              <a:ext cx="1590600" cy="64500"/>
            </a:xfrm>
            <a:prstGeom prst="rect">
              <a:avLst/>
            </a:prstGeom>
            <a:solidFill>
              <a:srgbClr val="0030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6957849" y="2820050"/>
              <a:ext cx="1590600" cy="64500"/>
            </a:xfrm>
            <a:prstGeom prst="rect">
              <a:avLst/>
            </a:prstGeom>
            <a:solidFill>
              <a:srgbClr val="EAE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15"/>
          <p:cNvSpPr txBox="1">
            <a:spLocks noGrp="1"/>
          </p:cNvSpPr>
          <p:nvPr>
            <p:ph type="title"/>
          </p:nvPr>
        </p:nvSpPr>
        <p:spPr>
          <a:xfrm>
            <a:off x="4771875" y="545025"/>
            <a:ext cx="3880800" cy="14382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None/>
              <a:defRPr sz="2400">
                <a:solidFill>
                  <a:srgbClr val="434343"/>
                </a:solidFill>
              </a:defRPr>
            </a:lvl1pPr>
            <a:lvl2pPr lvl="1" algn="l">
              <a:lnSpc>
                <a:spcPct val="100000"/>
              </a:lnSpc>
              <a:spcBef>
                <a:spcPts val="0"/>
              </a:spcBef>
              <a:spcAft>
                <a:spcPts val="0"/>
              </a:spcAft>
              <a:buNone/>
              <a:defRPr sz="2400">
                <a:solidFill>
                  <a:srgbClr val="434343"/>
                </a:solidFill>
              </a:defRPr>
            </a:lvl2pPr>
            <a:lvl3pPr lvl="2" algn="l">
              <a:lnSpc>
                <a:spcPct val="100000"/>
              </a:lnSpc>
              <a:spcBef>
                <a:spcPts val="0"/>
              </a:spcBef>
              <a:spcAft>
                <a:spcPts val="0"/>
              </a:spcAft>
              <a:buNone/>
              <a:defRPr sz="2400">
                <a:solidFill>
                  <a:srgbClr val="434343"/>
                </a:solidFill>
              </a:defRPr>
            </a:lvl3pPr>
            <a:lvl4pPr lvl="3" algn="l">
              <a:lnSpc>
                <a:spcPct val="100000"/>
              </a:lnSpc>
              <a:spcBef>
                <a:spcPts val="0"/>
              </a:spcBef>
              <a:spcAft>
                <a:spcPts val="0"/>
              </a:spcAft>
              <a:buNone/>
              <a:defRPr sz="2400">
                <a:solidFill>
                  <a:srgbClr val="434343"/>
                </a:solidFill>
              </a:defRPr>
            </a:lvl4pPr>
            <a:lvl5pPr lvl="4" algn="l">
              <a:lnSpc>
                <a:spcPct val="100000"/>
              </a:lnSpc>
              <a:spcBef>
                <a:spcPts val="0"/>
              </a:spcBef>
              <a:spcAft>
                <a:spcPts val="0"/>
              </a:spcAft>
              <a:buNone/>
              <a:defRPr sz="2400">
                <a:solidFill>
                  <a:srgbClr val="434343"/>
                </a:solidFill>
              </a:defRPr>
            </a:lvl5pPr>
            <a:lvl6pPr lvl="5" algn="l">
              <a:lnSpc>
                <a:spcPct val="100000"/>
              </a:lnSpc>
              <a:spcBef>
                <a:spcPts val="0"/>
              </a:spcBef>
              <a:spcAft>
                <a:spcPts val="0"/>
              </a:spcAft>
              <a:buNone/>
              <a:defRPr sz="2400">
                <a:solidFill>
                  <a:srgbClr val="434343"/>
                </a:solidFill>
              </a:defRPr>
            </a:lvl6pPr>
            <a:lvl7pPr lvl="6" algn="l">
              <a:lnSpc>
                <a:spcPct val="100000"/>
              </a:lnSpc>
              <a:spcBef>
                <a:spcPts val="0"/>
              </a:spcBef>
              <a:spcAft>
                <a:spcPts val="0"/>
              </a:spcAft>
              <a:buNone/>
              <a:defRPr sz="2400">
                <a:solidFill>
                  <a:srgbClr val="434343"/>
                </a:solidFill>
              </a:defRPr>
            </a:lvl7pPr>
            <a:lvl8pPr lvl="7" algn="l">
              <a:lnSpc>
                <a:spcPct val="100000"/>
              </a:lnSpc>
              <a:spcBef>
                <a:spcPts val="0"/>
              </a:spcBef>
              <a:spcAft>
                <a:spcPts val="0"/>
              </a:spcAft>
              <a:buNone/>
              <a:defRPr sz="2400">
                <a:solidFill>
                  <a:srgbClr val="434343"/>
                </a:solidFill>
              </a:defRPr>
            </a:lvl8pPr>
            <a:lvl9pPr lvl="8" algn="l">
              <a:lnSpc>
                <a:spcPct val="100000"/>
              </a:lnSpc>
              <a:spcBef>
                <a:spcPts val="0"/>
              </a:spcBef>
              <a:spcAft>
                <a:spcPts val="0"/>
              </a:spcAft>
              <a:buNone/>
              <a:defRPr sz="2400">
                <a:solidFill>
                  <a:srgbClr val="434343"/>
                </a:solidFill>
              </a:defRPr>
            </a:lvl9pPr>
          </a:lstStyle>
          <a:p>
            <a:endParaRPr/>
          </a:p>
        </p:txBody>
      </p:sp>
      <p:sp>
        <p:nvSpPr>
          <p:cNvPr id="80" name="Google Shape;80;p15"/>
          <p:cNvSpPr txBox="1">
            <a:spLocks noGrp="1"/>
          </p:cNvSpPr>
          <p:nvPr>
            <p:ph type="body" idx="1"/>
          </p:nvPr>
        </p:nvSpPr>
        <p:spPr>
          <a:xfrm>
            <a:off x="4771875" y="2324775"/>
            <a:ext cx="3880800" cy="2273700"/>
          </a:xfrm>
          <a:prstGeom prst="rect">
            <a:avLst/>
          </a:prstGeom>
          <a:noFill/>
        </p:spPr>
        <p:txBody>
          <a:bodyPr spcFirstLastPara="1" wrap="square" lIns="91425" tIns="91425" rIns="91425" bIns="91425" anchor="t" anchorCtr="0">
            <a:norm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81" name="Google Shape;81;p1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4">
  <p:cSld name="AUTOLAYOUT_4">
    <p:spTree>
      <p:nvGrpSpPr>
        <p:cNvPr id="1" name="Shape 82"/>
        <p:cNvGrpSpPr/>
        <p:nvPr/>
      </p:nvGrpSpPr>
      <p:grpSpPr>
        <a:xfrm>
          <a:off x="0" y="0"/>
          <a:ext cx="0" cy="0"/>
          <a:chOff x="0" y="0"/>
          <a:chExt cx="0" cy="0"/>
        </a:xfrm>
      </p:grpSpPr>
      <p:sp>
        <p:nvSpPr>
          <p:cNvPr id="83" name="Google Shape;83;p16"/>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16"/>
          <p:cNvGrpSpPr/>
          <p:nvPr/>
        </p:nvGrpSpPr>
        <p:grpSpPr>
          <a:xfrm>
            <a:off x="0" y="0"/>
            <a:ext cx="4316700" cy="5143500"/>
            <a:chOff x="0" y="0"/>
            <a:chExt cx="4316700" cy="5143500"/>
          </a:xfrm>
        </p:grpSpPr>
        <p:sp>
          <p:nvSpPr>
            <p:cNvPr id="85" name="Google Shape;85;p16"/>
            <p:cNvSpPr/>
            <p:nvPr/>
          </p:nvSpPr>
          <p:spPr>
            <a:xfrm>
              <a:off x="0" y="0"/>
              <a:ext cx="43167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6"/>
            <p:cNvSpPr/>
            <p:nvPr/>
          </p:nvSpPr>
          <p:spPr>
            <a:xfrm>
              <a:off x="386075" y="4599625"/>
              <a:ext cx="1354500" cy="137700"/>
            </a:xfrm>
            <a:prstGeom prst="rect">
              <a:avLst/>
            </a:prstGeom>
            <a:no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p:nvPr/>
          </p:nvSpPr>
          <p:spPr>
            <a:xfrm>
              <a:off x="841363" y="4599625"/>
              <a:ext cx="142800" cy="137700"/>
            </a:xfrm>
            <a:prstGeom prst="rect">
              <a:avLst/>
            </a:prstGeom>
            <a:no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p:nvPr/>
          </p:nvSpPr>
          <p:spPr>
            <a:xfrm>
              <a:off x="1142492" y="4599625"/>
              <a:ext cx="142800" cy="137700"/>
            </a:xfrm>
            <a:prstGeom prst="rect">
              <a:avLst/>
            </a:prstGeom>
            <a:no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p:nvPr/>
          </p:nvSpPr>
          <p:spPr>
            <a:xfrm>
              <a:off x="3875425" y="381000"/>
              <a:ext cx="142800" cy="137700"/>
            </a:xfrm>
            <a:prstGeom prst="rect">
              <a:avLst/>
            </a:prstGeom>
            <a:solidFill>
              <a:srgbClr val="92C1E8"/>
            </a:solid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p:nvPr/>
          </p:nvSpPr>
          <p:spPr>
            <a:xfrm>
              <a:off x="3732625" y="518700"/>
              <a:ext cx="142800" cy="137700"/>
            </a:xfrm>
            <a:prstGeom prst="rect">
              <a:avLst/>
            </a:prstGeom>
            <a:no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6"/>
          <p:cNvSpPr txBox="1">
            <a:spLocks noGrp="1"/>
          </p:cNvSpPr>
          <p:nvPr>
            <p:ph type="title"/>
          </p:nvPr>
        </p:nvSpPr>
        <p:spPr>
          <a:xfrm>
            <a:off x="311725" y="653326"/>
            <a:ext cx="3706500" cy="33345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None/>
              <a:defRPr sz="2400">
                <a:solidFill>
                  <a:srgbClr val="FFFFFF"/>
                </a:solidFill>
              </a:defRPr>
            </a:lvl1pPr>
            <a:lvl2pPr lvl="1" algn="l">
              <a:lnSpc>
                <a:spcPct val="100000"/>
              </a:lnSpc>
              <a:spcBef>
                <a:spcPts val="0"/>
              </a:spcBef>
              <a:spcAft>
                <a:spcPts val="0"/>
              </a:spcAft>
              <a:buNone/>
              <a:defRPr sz="2400">
                <a:solidFill>
                  <a:srgbClr val="FFFFFF"/>
                </a:solidFill>
              </a:defRPr>
            </a:lvl2pPr>
            <a:lvl3pPr lvl="2" algn="l">
              <a:lnSpc>
                <a:spcPct val="100000"/>
              </a:lnSpc>
              <a:spcBef>
                <a:spcPts val="0"/>
              </a:spcBef>
              <a:spcAft>
                <a:spcPts val="0"/>
              </a:spcAft>
              <a:buNone/>
              <a:defRPr sz="2400">
                <a:solidFill>
                  <a:srgbClr val="FFFFFF"/>
                </a:solidFill>
              </a:defRPr>
            </a:lvl3pPr>
            <a:lvl4pPr lvl="3" algn="l">
              <a:lnSpc>
                <a:spcPct val="100000"/>
              </a:lnSpc>
              <a:spcBef>
                <a:spcPts val="0"/>
              </a:spcBef>
              <a:spcAft>
                <a:spcPts val="0"/>
              </a:spcAft>
              <a:buNone/>
              <a:defRPr sz="2400">
                <a:solidFill>
                  <a:srgbClr val="FFFFFF"/>
                </a:solidFill>
              </a:defRPr>
            </a:lvl4pPr>
            <a:lvl5pPr lvl="4" algn="l">
              <a:lnSpc>
                <a:spcPct val="100000"/>
              </a:lnSpc>
              <a:spcBef>
                <a:spcPts val="0"/>
              </a:spcBef>
              <a:spcAft>
                <a:spcPts val="0"/>
              </a:spcAft>
              <a:buNone/>
              <a:defRPr sz="2400">
                <a:solidFill>
                  <a:srgbClr val="FFFFFF"/>
                </a:solidFill>
              </a:defRPr>
            </a:lvl5pPr>
            <a:lvl6pPr lvl="5" algn="l">
              <a:lnSpc>
                <a:spcPct val="100000"/>
              </a:lnSpc>
              <a:spcBef>
                <a:spcPts val="0"/>
              </a:spcBef>
              <a:spcAft>
                <a:spcPts val="0"/>
              </a:spcAft>
              <a:buNone/>
              <a:defRPr sz="2400">
                <a:solidFill>
                  <a:srgbClr val="FFFFFF"/>
                </a:solidFill>
              </a:defRPr>
            </a:lvl6pPr>
            <a:lvl7pPr lvl="6" algn="l">
              <a:lnSpc>
                <a:spcPct val="100000"/>
              </a:lnSpc>
              <a:spcBef>
                <a:spcPts val="0"/>
              </a:spcBef>
              <a:spcAft>
                <a:spcPts val="0"/>
              </a:spcAft>
              <a:buNone/>
              <a:defRPr sz="2400">
                <a:solidFill>
                  <a:srgbClr val="FFFFFF"/>
                </a:solidFill>
              </a:defRPr>
            </a:lvl7pPr>
            <a:lvl8pPr lvl="7" algn="l">
              <a:lnSpc>
                <a:spcPct val="100000"/>
              </a:lnSpc>
              <a:spcBef>
                <a:spcPts val="0"/>
              </a:spcBef>
              <a:spcAft>
                <a:spcPts val="0"/>
              </a:spcAft>
              <a:buNone/>
              <a:defRPr sz="2400">
                <a:solidFill>
                  <a:srgbClr val="FFFFFF"/>
                </a:solidFill>
              </a:defRPr>
            </a:lvl8pPr>
            <a:lvl9pPr lvl="8" algn="l">
              <a:lnSpc>
                <a:spcPct val="100000"/>
              </a:lnSpc>
              <a:spcBef>
                <a:spcPts val="0"/>
              </a:spcBef>
              <a:spcAft>
                <a:spcPts val="0"/>
              </a:spcAft>
              <a:buNone/>
              <a:defRPr sz="2400">
                <a:solidFill>
                  <a:srgbClr val="FFFFFF"/>
                </a:solidFill>
              </a:defRPr>
            </a:lvl9pPr>
          </a:lstStyle>
          <a:p>
            <a:endParaRPr/>
          </a:p>
        </p:txBody>
      </p:sp>
      <p:sp>
        <p:nvSpPr>
          <p:cNvPr id="92" name="Google Shape;92;p16"/>
          <p:cNvSpPr txBox="1">
            <a:spLocks noGrp="1"/>
          </p:cNvSpPr>
          <p:nvPr>
            <p:ph type="body" idx="1"/>
          </p:nvPr>
        </p:nvSpPr>
        <p:spPr>
          <a:xfrm>
            <a:off x="4620575" y="653325"/>
            <a:ext cx="4211700" cy="3741300"/>
          </a:xfrm>
          <a:prstGeom prst="rect">
            <a:avLst/>
          </a:prstGeom>
          <a:noFill/>
        </p:spPr>
        <p:txBody>
          <a:bodyPr spcFirstLastPara="1" wrap="square" lIns="91425" tIns="91425" rIns="91425" bIns="91425" anchor="t" anchorCtr="0">
            <a:normAutofit/>
          </a:bodyPr>
          <a:lstStyle>
            <a:lvl1pPr marL="457200" lvl="0" indent="-304800" algn="l">
              <a:lnSpc>
                <a:spcPct val="115000"/>
              </a:lnSpc>
              <a:spcBef>
                <a:spcPts val="0"/>
              </a:spcBef>
              <a:spcAft>
                <a:spcPts val="0"/>
              </a:spcAft>
              <a:buClr>
                <a:srgbClr val="284F7D"/>
              </a:buClr>
              <a:buSzPts val="1200"/>
              <a:buChar char="●"/>
              <a:defRPr sz="1200">
                <a:solidFill>
                  <a:schemeClr val="lt1"/>
                </a:solidFill>
              </a:defRPr>
            </a:lvl1pPr>
            <a:lvl2pPr marL="914400" lvl="1" indent="-292100" algn="l">
              <a:lnSpc>
                <a:spcPct val="115000"/>
              </a:lnSpc>
              <a:spcBef>
                <a:spcPts val="0"/>
              </a:spcBef>
              <a:spcAft>
                <a:spcPts val="0"/>
              </a:spcAft>
              <a:buClr>
                <a:srgbClr val="284F7D"/>
              </a:buClr>
              <a:buSzPts val="1000"/>
              <a:buChar char="○"/>
              <a:defRPr sz="1000">
                <a:solidFill>
                  <a:schemeClr val="lt1"/>
                </a:solidFill>
              </a:defRPr>
            </a:lvl2pPr>
            <a:lvl3pPr marL="1371600" lvl="2" indent="-292100" algn="l">
              <a:lnSpc>
                <a:spcPct val="115000"/>
              </a:lnSpc>
              <a:spcBef>
                <a:spcPts val="0"/>
              </a:spcBef>
              <a:spcAft>
                <a:spcPts val="0"/>
              </a:spcAft>
              <a:buClr>
                <a:srgbClr val="284F7D"/>
              </a:buClr>
              <a:buSzPts val="1000"/>
              <a:buChar char="■"/>
              <a:defRPr sz="1000">
                <a:solidFill>
                  <a:schemeClr val="lt1"/>
                </a:solidFill>
              </a:defRPr>
            </a:lvl3pPr>
            <a:lvl4pPr marL="1828800" lvl="3" indent="-292100" algn="l">
              <a:lnSpc>
                <a:spcPct val="115000"/>
              </a:lnSpc>
              <a:spcBef>
                <a:spcPts val="0"/>
              </a:spcBef>
              <a:spcAft>
                <a:spcPts val="0"/>
              </a:spcAft>
              <a:buClr>
                <a:srgbClr val="284F7D"/>
              </a:buClr>
              <a:buSzPts val="1000"/>
              <a:buChar char="●"/>
              <a:defRPr sz="1000">
                <a:solidFill>
                  <a:schemeClr val="lt1"/>
                </a:solidFill>
              </a:defRPr>
            </a:lvl4pPr>
            <a:lvl5pPr marL="2286000" lvl="4" indent="-292100" algn="l">
              <a:lnSpc>
                <a:spcPct val="115000"/>
              </a:lnSpc>
              <a:spcBef>
                <a:spcPts val="0"/>
              </a:spcBef>
              <a:spcAft>
                <a:spcPts val="0"/>
              </a:spcAft>
              <a:buClr>
                <a:srgbClr val="284F7D"/>
              </a:buClr>
              <a:buSzPts val="1000"/>
              <a:buChar char="○"/>
              <a:defRPr sz="1000">
                <a:solidFill>
                  <a:schemeClr val="lt1"/>
                </a:solidFill>
              </a:defRPr>
            </a:lvl5pPr>
            <a:lvl6pPr marL="2743200" lvl="5" indent="-292100" algn="l">
              <a:lnSpc>
                <a:spcPct val="115000"/>
              </a:lnSpc>
              <a:spcBef>
                <a:spcPts val="0"/>
              </a:spcBef>
              <a:spcAft>
                <a:spcPts val="0"/>
              </a:spcAft>
              <a:buClr>
                <a:srgbClr val="284F7D"/>
              </a:buClr>
              <a:buSzPts val="1000"/>
              <a:buChar char="■"/>
              <a:defRPr sz="1000">
                <a:solidFill>
                  <a:schemeClr val="lt1"/>
                </a:solidFill>
              </a:defRPr>
            </a:lvl6pPr>
            <a:lvl7pPr marL="3200400" lvl="6" indent="-292100" algn="l">
              <a:lnSpc>
                <a:spcPct val="115000"/>
              </a:lnSpc>
              <a:spcBef>
                <a:spcPts val="0"/>
              </a:spcBef>
              <a:spcAft>
                <a:spcPts val="0"/>
              </a:spcAft>
              <a:buClr>
                <a:srgbClr val="284F7D"/>
              </a:buClr>
              <a:buSzPts val="1000"/>
              <a:buChar char="●"/>
              <a:defRPr sz="1000">
                <a:solidFill>
                  <a:schemeClr val="lt1"/>
                </a:solidFill>
              </a:defRPr>
            </a:lvl7pPr>
            <a:lvl8pPr marL="3657600" lvl="7" indent="-292100" algn="l">
              <a:lnSpc>
                <a:spcPct val="115000"/>
              </a:lnSpc>
              <a:spcBef>
                <a:spcPts val="0"/>
              </a:spcBef>
              <a:spcAft>
                <a:spcPts val="0"/>
              </a:spcAft>
              <a:buClr>
                <a:srgbClr val="284F7D"/>
              </a:buClr>
              <a:buSzPts val="1000"/>
              <a:buChar char="○"/>
              <a:defRPr sz="1000">
                <a:solidFill>
                  <a:schemeClr val="lt1"/>
                </a:solidFill>
              </a:defRPr>
            </a:lvl8pPr>
            <a:lvl9pPr marL="4114800" lvl="8" indent="-292100" algn="l">
              <a:lnSpc>
                <a:spcPct val="115000"/>
              </a:lnSpc>
              <a:spcBef>
                <a:spcPts val="0"/>
              </a:spcBef>
              <a:spcAft>
                <a:spcPts val="0"/>
              </a:spcAft>
              <a:buClr>
                <a:srgbClr val="284F7D"/>
              </a:buClr>
              <a:buSzPts val="1000"/>
              <a:buChar char="■"/>
              <a:defRPr sz="1000">
                <a:solidFill>
                  <a:schemeClr val="lt1"/>
                </a:solidFill>
              </a:defRPr>
            </a:lvl9pPr>
          </a:lstStyle>
          <a:p>
            <a:endParaRPr/>
          </a:p>
        </p:txBody>
      </p:sp>
      <p:sp>
        <p:nvSpPr>
          <p:cNvPr id="93" name="Google Shape;93;p1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6">
  <p:cSld name="AUTOLAYOUT_7">
    <p:spTree>
      <p:nvGrpSpPr>
        <p:cNvPr id="1" name="Shape 94"/>
        <p:cNvGrpSpPr/>
        <p:nvPr/>
      </p:nvGrpSpPr>
      <p:grpSpPr>
        <a:xfrm>
          <a:off x="0" y="0"/>
          <a:ext cx="0" cy="0"/>
          <a:chOff x="0" y="0"/>
          <a:chExt cx="0" cy="0"/>
        </a:xfrm>
      </p:grpSpPr>
      <p:sp>
        <p:nvSpPr>
          <p:cNvPr id="95" name="Google Shape;95;p17"/>
          <p:cNvSpPr/>
          <p:nvPr/>
        </p:nvSpPr>
        <p:spPr>
          <a:xfrm>
            <a:off x="0" y="0"/>
            <a:ext cx="9144000" cy="5143500"/>
          </a:xfrm>
          <a:prstGeom prst="rect">
            <a:avLst/>
          </a:pr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552075" y="619500"/>
            <a:ext cx="2910900" cy="3904500"/>
          </a:xfrm>
          <a:prstGeom prst="rect">
            <a:avLst/>
          </a:prstGeom>
          <a:noFill/>
          <a:ln w="152400" cap="flat" cmpd="sng">
            <a:solidFill>
              <a:srgbClr val="37474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a:spLocks noGrp="1"/>
          </p:cNvSpPr>
          <p:nvPr>
            <p:ph type="title"/>
          </p:nvPr>
        </p:nvSpPr>
        <p:spPr>
          <a:xfrm>
            <a:off x="896275" y="971750"/>
            <a:ext cx="4353300" cy="16611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rgbClr val="FFFFFF"/>
              </a:buClr>
              <a:buSzPts val="4200"/>
              <a:buNone/>
              <a:defRPr sz="4200" b="1">
                <a:solidFill>
                  <a:srgbClr val="FFFFFF"/>
                </a:solidFill>
              </a:defRPr>
            </a:lvl1pPr>
            <a:lvl2pPr lvl="1" algn="l">
              <a:lnSpc>
                <a:spcPct val="100000"/>
              </a:lnSpc>
              <a:spcBef>
                <a:spcPts val="0"/>
              </a:spcBef>
              <a:spcAft>
                <a:spcPts val="0"/>
              </a:spcAft>
              <a:buClr>
                <a:srgbClr val="FFFFFF"/>
              </a:buClr>
              <a:buSzPts val="4200"/>
              <a:buNone/>
              <a:defRPr sz="4200" b="1">
                <a:solidFill>
                  <a:srgbClr val="FFFFFF"/>
                </a:solidFill>
              </a:defRPr>
            </a:lvl2pPr>
            <a:lvl3pPr lvl="2" algn="l">
              <a:lnSpc>
                <a:spcPct val="100000"/>
              </a:lnSpc>
              <a:spcBef>
                <a:spcPts val="0"/>
              </a:spcBef>
              <a:spcAft>
                <a:spcPts val="0"/>
              </a:spcAft>
              <a:buClr>
                <a:srgbClr val="FFFFFF"/>
              </a:buClr>
              <a:buSzPts val="4200"/>
              <a:buNone/>
              <a:defRPr sz="4200" b="1">
                <a:solidFill>
                  <a:srgbClr val="FFFFFF"/>
                </a:solidFill>
              </a:defRPr>
            </a:lvl3pPr>
            <a:lvl4pPr lvl="3" algn="l">
              <a:lnSpc>
                <a:spcPct val="100000"/>
              </a:lnSpc>
              <a:spcBef>
                <a:spcPts val="0"/>
              </a:spcBef>
              <a:spcAft>
                <a:spcPts val="0"/>
              </a:spcAft>
              <a:buClr>
                <a:srgbClr val="FFFFFF"/>
              </a:buClr>
              <a:buSzPts val="4200"/>
              <a:buNone/>
              <a:defRPr sz="4200" b="1">
                <a:solidFill>
                  <a:srgbClr val="FFFFFF"/>
                </a:solidFill>
              </a:defRPr>
            </a:lvl4pPr>
            <a:lvl5pPr lvl="4" algn="l">
              <a:lnSpc>
                <a:spcPct val="100000"/>
              </a:lnSpc>
              <a:spcBef>
                <a:spcPts val="0"/>
              </a:spcBef>
              <a:spcAft>
                <a:spcPts val="0"/>
              </a:spcAft>
              <a:buClr>
                <a:srgbClr val="FFFFFF"/>
              </a:buClr>
              <a:buSzPts val="4200"/>
              <a:buNone/>
              <a:defRPr sz="4200" b="1">
                <a:solidFill>
                  <a:srgbClr val="FFFFFF"/>
                </a:solidFill>
              </a:defRPr>
            </a:lvl5pPr>
            <a:lvl6pPr lvl="5" algn="l">
              <a:lnSpc>
                <a:spcPct val="100000"/>
              </a:lnSpc>
              <a:spcBef>
                <a:spcPts val="0"/>
              </a:spcBef>
              <a:spcAft>
                <a:spcPts val="0"/>
              </a:spcAft>
              <a:buClr>
                <a:srgbClr val="FFFFFF"/>
              </a:buClr>
              <a:buSzPts val="4200"/>
              <a:buNone/>
              <a:defRPr sz="4200" b="1">
                <a:solidFill>
                  <a:srgbClr val="FFFFFF"/>
                </a:solidFill>
              </a:defRPr>
            </a:lvl6pPr>
            <a:lvl7pPr lvl="6" algn="l">
              <a:lnSpc>
                <a:spcPct val="100000"/>
              </a:lnSpc>
              <a:spcBef>
                <a:spcPts val="0"/>
              </a:spcBef>
              <a:spcAft>
                <a:spcPts val="0"/>
              </a:spcAft>
              <a:buClr>
                <a:srgbClr val="FFFFFF"/>
              </a:buClr>
              <a:buSzPts val="4200"/>
              <a:buNone/>
              <a:defRPr sz="4200" b="1">
                <a:solidFill>
                  <a:srgbClr val="FFFFFF"/>
                </a:solidFill>
              </a:defRPr>
            </a:lvl7pPr>
            <a:lvl8pPr lvl="7" algn="l">
              <a:lnSpc>
                <a:spcPct val="100000"/>
              </a:lnSpc>
              <a:spcBef>
                <a:spcPts val="0"/>
              </a:spcBef>
              <a:spcAft>
                <a:spcPts val="0"/>
              </a:spcAft>
              <a:buClr>
                <a:srgbClr val="FFFFFF"/>
              </a:buClr>
              <a:buSzPts val="4200"/>
              <a:buNone/>
              <a:defRPr sz="4200" b="1">
                <a:solidFill>
                  <a:srgbClr val="FFFFFF"/>
                </a:solidFill>
              </a:defRPr>
            </a:lvl8pPr>
            <a:lvl9pPr lvl="8" algn="l">
              <a:lnSpc>
                <a:spcPct val="100000"/>
              </a:lnSpc>
              <a:spcBef>
                <a:spcPts val="0"/>
              </a:spcBef>
              <a:spcAft>
                <a:spcPts val="0"/>
              </a:spcAft>
              <a:buClr>
                <a:srgbClr val="FFFFFF"/>
              </a:buClr>
              <a:buSzPts val="4200"/>
              <a:buNone/>
              <a:defRPr sz="4200" b="1">
                <a:solidFill>
                  <a:srgbClr val="FFFFFF"/>
                </a:solidFill>
              </a:defRPr>
            </a:lvl9pPr>
          </a:lstStyle>
          <a:p>
            <a:endParaRPr/>
          </a:p>
        </p:txBody>
      </p:sp>
      <p:sp>
        <p:nvSpPr>
          <p:cNvPr id="98" name="Google Shape;98;p17"/>
          <p:cNvSpPr txBox="1">
            <a:spLocks noGrp="1"/>
          </p:cNvSpPr>
          <p:nvPr>
            <p:ph type="body" idx="1"/>
          </p:nvPr>
        </p:nvSpPr>
        <p:spPr>
          <a:xfrm>
            <a:off x="5319800" y="971750"/>
            <a:ext cx="3312300" cy="2886300"/>
          </a:xfrm>
          <a:prstGeom prst="rect">
            <a:avLst/>
          </a:prstGeom>
          <a:noFill/>
        </p:spPr>
        <p:txBody>
          <a:bodyPr spcFirstLastPara="1" wrap="square" lIns="91425" tIns="91425" rIns="91425" bIns="91425" anchor="t" anchorCtr="0">
            <a:normAutofit/>
          </a:bodyPr>
          <a:lstStyle>
            <a:lvl1pPr marL="457200" lvl="0" indent="-304800" algn="l">
              <a:lnSpc>
                <a:spcPct val="115000"/>
              </a:lnSpc>
              <a:spcBef>
                <a:spcPts val="0"/>
              </a:spcBef>
              <a:spcAft>
                <a:spcPts val="0"/>
              </a:spcAft>
              <a:buClr>
                <a:srgbClr val="FFFFFF"/>
              </a:buClr>
              <a:buSzPts val="1200"/>
              <a:buChar char="●"/>
              <a:defRPr sz="1200">
                <a:solidFill>
                  <a:srgbClr val="FFFFFF"/>
                </a:solidFill>
              </a:defRPr>
            </a:lvl1pPr>
            <a:lvl2pPr marL="914400" lvl="1" indent="-304800" algn="l">
              <a:lnSpc>
                <a:spcPct val="115000"/>
              </a:lnSpc>
              <a:spcBef>
                <a:spcPts val="0"/>
              </a:spcBef>
              <a:spcAft>
                <a:spcPts val="0"/>
              </a:spcAft>
              <a:buClr>
                <a:srgbClr val="FFFFFF"/>
              </a:buClr>
              <a:buSzPts val="1200"/>
              <a:buChar char="○"/>
              <a:defRPr sz="1200">
                <a:solidFill>
                  <a:srgbClr val="FFFFFF"/>
                </a:solidFill>
              </a:defRPr>
            </a:lvl2pPr>
            <a:lvl3pPr marL="1371600" lvl="2" indent="-304800" algn="l">
              <a:lnSpc>
                <a:spcPct val="115000"/>
              </a:lnSpc>
              <a:spcBef>
                <a:spcPts val="0"/>
              </a:spcBef>
              <a:spcAft>
                <a:spcPts val="0"/>
              </a:spcAft>
              <a:buClr>
                <a:srgbClr val="FFFFFF"/>
              </a:buClr>
              <a:buSzPts val="1200"/>
              <a:buChar char="■"/>
              <a:defRPr sz="1200">
                <a:solidFill>
                  <a:srgbClr val="FFFFFF"/>
                </a:solidFill>
              </a:defRPr>
            </a:lvl3pPr>
            <a:lvl4pPr marL="1828800" lvl="3" indent="-304800" algn="l">
              <a:lnSpc>
                <a:spcPct val="115000"/>
              </a:lnSpc>
              <a:spcBef>
                <a:spcPts val="0"/>
              </a:spcBef>
              <a:spcAft>
                <a:spcPts val="0"/>
              </a:spcAft>
              <a:buClr>
                <a:srgbClr val="FFFFFF"/>
              </a:buClr>
              <a:buSzPts val="1200"/>
              <a:buChar char="●"/>
              <a:defRPr sz="1200">
                <a:solidFill>
                  <a:srgbClr val="FFFFFF"/>
                </a:solidFill>
              </a:defRPr>
            </a:lvl4pPr>
            <a:lvl5pPr marL="2286000" lvl="4" indent="-304800" algn="l">
              <a:lnSpc>
                <a:spcPct val="115000"/>
              </a:lnSpc>
              <a:spcBef>
                <a:spcPts val="0"/>
              </a:spcBef>
              <a:spcAft>
                <a:spcPts val="0"/>
              </a:spcAft>
              <a:buClr>
                <a:srgbClr val="FFFFFF"/>
              </a:buClr>
              <a:buSzPts val="1200"/>
              <a:buChar char="○"/>
              <a:defRPr sz="1200">
                <a:solidFill>
                  <a:srgbClr val="FFFFFF"/>
                </a:solidFill>
              </a:defRPr>
            </a:lvl5pPr>
            <a:lvl6pPr marL="2743200" lvl="5" indent="-304800" algn="l">
              <a:lnSpc>
                <a:spcPct val="115000"/>
              </a:lnSpc>
              <a:spcBef>
                <a:spcPts val="0"/>
              </a:spcBef>
              <a:spcAft>
                <a:spcPts val="0"/>
              </a:spcAft>
              <a:buClr>
                <a:srgbClr val="FFFFFF"/>
              </a:buClr>
              <a:buSzPts val="1200"/>
              <a:buChar char="■"/>
              <a:defRPr sz="1200">
                <a:solidFill>
                  <a:srgbClr val="FFFFFF"/>
                </a:solidFill>
              </a:defRPr>
            </a:lvl6pPr>
            <a:lvl7pPr marL="3200400" lvl="6" indent="-304800" algn="l">
              <a:lnSpc>
                <a:spcPct val="115000"/>
              </a:lnSpc>
              <a:spcBef>
                <a:spcPts val="0"/>
              </a:spcBef>
              <a:spcAft>
                <a:spcPts val="0"/>
              </a:spcAft>
              <a:buClr>
                <a:srgbClr val="FFFFFF"/>
              </a:buClr>
              <a:buSzPts val="1200"/>
              <a:buChar char="●"/>
              <a:defRPr sz="1200">
                <a:solidFill>
                  <a:srgbClr val="FFFFFF"/>
                </a:solidFill>
              </a:defRPr>
            </a:lvl7pPr>
            <a:lvl8pPr marL="3657600" lvl="7" indent="-304800" algn="l">
              <a:lnSpc>
                <a:spcPct val="115000"/>
              </a:lnSpc>
              <a:spcBef>
                <a:spcPts val="0"/>
              </a:spcBef>
              <a:spcAft>
                <a:spcPts val="0"/>
              </a:spcAft>
              <a:buClr>
                <a:srgbClr val="FFFFFF"/>
              </a:buClr>
              <a:buSzPts val="1200"/>
              <a:buChar char="○"/>
              <a:defRPr sz="1200">
                <a:solidFill>
                  <a:srgbClr val="FFFFFF"/>
                </a:solidFill>
              </a:defRPr>
            </a:lvl8pPr>
            <a:lvl9pPr marL="4114800" lvl="8" indent="-304800" algn="l">
              <a:lnSpc>
                <a:spcPct val="115000"/>
              </a:lnSpc>
              <a:spcBef>
                <a:spcPts val="0"/>
              </a:spcBef>
              <a:spcAft>
                <a:spcPts val="0"/>
              </a:spcAft>
              <a:buClr>
                <a:srgbClr val="FFFFFF"/>
              </a:buClr>
              <a:buSzPts val="1200"/>
              <a:buChar char="■"/>
              <a:defRPr sz="1200">
                <a:solidFill>
                  <a:srgbClr val="FFFFFF"/>
                </a:solidFill>
              </a:defRPr>
            </a:lvl9pPr>
          </a:lstStyle>
          <a:p>
            <a:endParaRPr/>
          </a:p>
        </p:txBody>
      </p:sp>
      <p:sp>
        <p:nvSpPr>
          <p:cNvPr id="99" name="Google Shape;99;p17"/>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1">
  <p:cSld name="AUTOLAYOUT_8">
    <p:spTree>
      <p:nvGrpSpPr>
        <p:cNvPr id="1" name="Shape 100"/>
        <p:cNvGrpSpPr/>
        <p:nvPr/>
      </p:nvGrpSpPr>
      <p:grpSpPr>
        <a:xfrm>
          <a:off x="0" y="0"/>
          <a:ext cx="0" cy="0"/>
          <a:chOff x="0" y="0"/>
          <a:chExt cx="0" cy="0"/>
        </a:xfrm>
      </p:grpSpPr>
      <p:sp>
        <p:nvSpPr>
          <p:cNvPr id="101" name="Google Shape;101;p18"/>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a:off x="0" y="0"/>
            <a:ext cx="3585000" cy="51435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a:off x="4108825" y="636500"/>
            <a:ext cx="1944900" cy="57900"/>
          </a:xfrm>
          <a:prstGeom prst="rect">
            <a:avLst/>
          </a:pr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a:off x="388425" y="636500"/>
            <a:ext cx="2789700" cy="579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txBox="1">
            <a:spLocks noGrp="1"/>
          </p:cNvSpPr>
          <p:nvPr>
            <p:ph type="title"/>
          </p:nvPr>
        </p:nvSpPr>
        <p:spPr>
          <a:xfrm>
            <a:off x="308775" y="770525"/>
            <a:ext cx="2866800" cy="37536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rgbClr val="FFFFFF"/>
              </a:buClr>
              <a:buSzPts val="2800"/>
              <a:buNone/>
              <a:defRPr sz="2800" b="1">
                <a:solidFill>
                  <a:srgbClr val="FFFFFF"/>
                </a:solidFill>
              </a:defRPr>
            </a:lvl1pPr>
            <a:lvl2pPr lvl="1" algn="l">
              <a:lnSpc>
                <a:spcPct val="100000"/>
              </a:lnSpc>
              <a:spcBef>
                <a:spcPts val="0"/>
              </a:spcBef>
              <a:spcAft>
                <a:spcPts val="0"/>
              </a:spcAft>
              <a:buClr>
                <a:srgbClr val="FFFFFF"/>
              </a:buClr>
              <a:buSzPts val="2800"/>
              <a:buNone/>
              <a:defRPr sz="2800" b="1">
                <a:solidFill>
                  <a:srgbClr val="FFFFFF"/>
                </a:solidFill>
              </a:defRPr>
            </a:lvl2pPr>
            <a:lvl3pPr lvl="2" algn="l">
              <a:lnSpc>
                <a:spcPct val="100000"/>
              </a:lnSpc>
              <a:spcBef>
                <a:spcPts val="0"/>
              </a:spcBef>
              <a:spcAft>
                <a:spcPts val="0"/>
              </a:spcAft>
              <a:buClr>
                <a:srgbClr val="FFFFFF"/>
              </a:buClr>
              <a:buSzPts val="2800"/>
              <a:buNone/>
              <a:defRPr sz="2800" b="1">
                <a:solidFill>
                  <a:srgbClr val="FFFFFF"/>
                </a:solidFill>
              </a:defRPr>
            </a:lvl3pPr>
            <a:lvl4pPr lvl="3" algn="l">
              <a:lnSpc>
                <a:spcPct val="100000"/>
              </a:lnSpc>
              <a:spcBef>
                <a:spcPts val="0"/>
              </a:spcBef>
              <a:spcAft>
                <a:spcPts val="0"/>
              </a:spcAft>
              <a:buClr>
                <a:srgbClr val="FFFFFF"/>
              </a:buClr>
              <a:buSzPts val="2800"/>
              <a:buNone/>
              <a:defRPr sz="2800" b="1">
                <a:solidFill>
                  <a:srgbClr val="FFFFFF"/>
                </a:solidFill>
              </a:defRPr>
            </a:lvl4pPr>
            <a:lvl5pPr lvl="4" algn="l">
              <a:lnSpc>
                <a:spcPct val="100000"/>
              </a:lnSpc>
              <a:spcBef>
                <a:spcPts val="0"/>
              </a:spcBef>
              <a:spcAft>
                <a:spcPts val="0"/>
              </a:spcAft>
              <a:buClr>
                <a:srgbClr val="FFFFFF"/>
              </a:buClr>
              <a:buSzPts val="2800"/>
              <a:buNone/>
              <a:defRPr sz="2800" b="1">
                <a:solidFill>
                  <a:srgbClr val="FFFFFF"/>
                </a:solidFill>
              </a:defRPr>
            </a:lvl5pPr>
            <a:lvl6pPr lvl="5" algn="l">
              <a:lnSpc>
                <a:spcPct val="100000"/>
              </a:lnSpc>
              <a:spcBef>
                <a:spcPts val="0"/>
              </a:spcBef>
              <a:spcAft>
                <a:spcPts val="0"/>
              </a:spcAft>
              <a:buClr>
                <a:srgbClr val="FFFFFF"/>
              </a:buClr>
              <a:buSzPts val="2800"/>
              <a:buNone/>
              <a:defRPr sz="2800" b="1">
                <a:solidFill>
                  <a:srgbClr val="FFFFFF"/>
                </a:solidFill>
              </a:defRPr>
            </a:lvl6pPr>
            <a:lvl7pPr lvl="6" algn="l">
              <a:lnSpc>
                <a:spcPct val="100000"/>
              </a:lnSpc>
              <a:spcBef>
                <a:spcPts val="0"/>
              </a:spcBef>
              <a:spcAft>
                <a:spcPts val="0"/>
              </a:spcAft>
              <a:buClr>
                <a:srgbClr val="FFFFFF"/>
              </a:buClr>
              <a:buSzPts val="2800"/>
              <a:buNone/>
              <a:defRPr sz="2800" b="1">
                <a:solidFill>
                  <a:srgbClr val="FFFFFF"/>
                </a:solidFill>
              </a:defRPr>
            </a:lvl7pPr>
            <a:lvl8pPr lvl="7" algn="l">
              <a:lnSpc>
                <a:spcPct val="100000"/>
              </a:lnSpc>
              <a:spcBef>
                <a:spcPts val="0"/>
              </a:spcBef>
              <a:spcAft>
                <a:spcPts val="0"/>
              </a:spcAft>
              <a:buClr>
                <a:srgbClr val="FFFFFF"/>
              </a:buClr>
              <a:buSzPts val="2800"/>
              <a:buNone/>
              <a:defRPr sz="2800" b="1">
                <a:solidFill>
                  <a:srgbClr val="FFFFFF"/>
                </a:solidFill>
              </a:defRPr>
            </a:lvl8pPr>
            <a:lvl9pPr lvl="8" algn="l">
              <a:lnSpc>
                <a:spcPct val="100000"/>
              </a:lnSpc>
              <a:spcBef>
                <a:spcPts val="0"/>
              </a:spcBef>
              <a:spcAft>
                <a:spcPts val="0"/>
              </a:spcAft>
              <a:buClr>
                <a:srgbClr val="FFFFFF"/>
              </a:buClr>
              <a:buSzPts val="2800"/>
              <a:buNone/>
              <a:defRPr sz="2800" b="1">
                <a:solidFill>
                  <a:srgbClr val="FFFFFF"/>
                </a:solidFill>
              </a:defRPr>
            </a:lvl9pPr>
          </a:lstStyle>
          <a:p>
            <a:endParaRPr/>
          </a:p>
        </p:txBody>
      </p:sp>
      <p:sp>
        <p:nvSpPr>
          <p:cNvPr id="106" name="Google Shape;106;p18"/>
          <p:cNvSpPr txBox="1">
            <a:spLocks noGrp="1"/>
          </p:cNvSpPr>
          <p:nvPr>
            <p:ph type="body" idx="1"/>
          </p:nvPr>
        </p:nvSpPr>
        <p:spPr>
          <a:xfrm>
            <a:off x="4022850" y="770525"/>
            <a:ext cx="4919400" cy="3811800"/>
          </a:xfrm>
          <a:prstGeom prst="rect">
            <a:avLst/>
          </a:prstGeom>
          <a:noFill/>
        </p:spPr>
        <p:txBody>
          <a:bodyPr spcFirstLastPara="1" wrap="square" lIns="91425" tIns="91425" rIns="91425" bIns="91425" anchor="t" anchorCtr="0">
            <a:norm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107" name="Google Shape;107;p18"/>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7">
  <p:cSld name="AUTOLAYOUT_9">
    <p:spTree>
      <p:nvGrpSpPr>
        <p:cNvPr id="1" name="Shape 108"/>
        <p:cNvGrpSpPr/>
        <p:nvPr/>
      </p:nvGrpSpPr>
      <p:grpSpPr>
        <a:xfrm>
          <a:off x="0" y="0"/>
          <a:ext cx="0" cy="0"/>
          <a:chOff x="0" y="0"/>
          <a:chExt cx="0" cy="0"/>
        </a:xfrm>
      </p:grpSpPr>
      <p:sp>
        <p:nvSpPr>
          <p:cNvPr id="109" name="Google Shape;109;p19"/>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a:off x="0" y="0"/>
            <a:ext cx="3585000" cy="51435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a:off x="4108825" y="636500"/>
            <a:ext cx="1944900" cy="57900"/>
          </a:xfrm>
          <a:prstGeom prst="rect">
            <a:avLst/>
          </a:pr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a:off x="388425" y="636500"/>
            <a:ext cx="2789700" cy="57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txBox="1">
            <a:spLocks noGrp="1"/>
          </p:cNvSpPr>
          <p:nvPr>
            <p:ph type="title"/>
          </p:nvPr>
        </p:nvSpPr>
        <p:spPr>
          <a:xfrm>
            <a:off x="308775" y="770525"/>
            <a:ext cx="2866800" cy="37536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rgbClr val="FFFFFF"/>
              </a:buClr>
              <a:buSzPts val="2800"/>
              <a:buNone/>
              <a:defRPr sz="2800" b="1">
                <a:solidFill>
                  <a:srgbClr val="FFFFFF"/>
                </a:solidFill>
              </a:defRPr>
            </a:lvl1pPr>
            <a:lvl2pPr lvl="1" algn="l">
              <a:lnSpc>
                <a:spcPct val="100000"/>
              </a:lnSpc>
              <a:spcBef>
                <a:spcPts val="0"/>
              </a:spcBef>
              <a:spcAft>
                <a:spcPts val="0"/>
              </a:spcAft>
              <a:buClr>
                <a:srgbClr val="FFFFFF"/>
              </a:buClr>
              <a:buSzPts val="2800"/>
              <a:buNone/>
              <a:defRPr sz="2800" b="1">
                <a:solidFill>
                  <a:srgbClr val="FFFFFF"/>
                </a:solidFill>
              </a:defRPr>
            </a:lvl2pPr>
            <a:lvl3pPr lvl="2" algn="l">
              <a:lnSpc>
                <a:spcPct val="100000"/>
              </a:lnSpc>
              <a:spcBef>
                <a:spcPts val="0"/>
              </a:spcBef>
              <a:spcAft>
                <a:spcPts val="0"/>
              </a:spcAft>
              <a:buClr>
                <a:srgbClr val="FFFFFF"/>
              </a:buClr>
              <a:buSzPts val="2800"/>
              <a:buNone/>
              <a:defRPr sz="2800" b="1">
                <a:solidFill>
                  <a:srgbClr val="FFFFFF"/>
                </a:solidFill>
              </a:defRPr>
            </a:lvl3pPr>
            <a:lvl4pPr lvl="3" algn="l">
              <a:lnSpc>
                <a:spcPct val="100000"/>
              </a:lnSpc>
              <a:spcBef>
                <a:spcPts val="0"/>
              </a:spcBef>
              <a:spcAft>
                <a:spcPts val="0"/>
              </a:spcAft>
              <a:buClr>
                <a:srgbClr val="FFFFFF"/>
              </a:buClr>
              <a:buSzPts val="2800"/>
              <a:buNone/>
              <a:defRPr sz="2800" b="1">
                <a:solidFill>
                  <a:srgbClr val="FFFFFF"/>
                </a:solidFill>
              </a:defRPr>
            </a:lvl4pPr>
            <a:lvl5pPr lvl="4" algn="l">
              <a:lnSpc>
                <a:spcPct val="100000"/>
              </a:lnSpc>
              <a:spcBef>
                <a:spcPts val="0"/>
              </a:spcBef>
              <a:spcAft>
                <a:spcPts val="0"/>
              </a:spcAft>
              <a:buClr>
                <a:srgbClr val="FFFFFF"/>
              </a:buClr>
              <a:buSzPts val="2800"/>
              <a:buNone/>
              <a:defRPr sz="2800" b="1">
                <a:solidFill>
                  <a:srgbClr val="FFFFFF"/>
                </a:solidFill>
              </a:defRPr>
            </a:lvl5pPr>
            <a:lvl6pPr lvl="5" algn="l">
              <a:lnSpc>
                <a:spcPct val="100000"/>
              </a:lnSpc>
              <a:spcBef>
                <a:spcPts val="0"/>
              </a:spcBef>
              <a:spcAft>
                <a:spcPts val="0"/>
              </a:spcAft>
              <a:buClr>
                <a:srgbClr val="FFFFFF"/>
              </a:buClr>
              <a:buSzPts val="2800"/>
              <a:buNone/>
              <a:defRPr sz="2800" b="1">
                <a:solidFill>
                  <a:srgbClr val="FFFFFF"/>
                </a:solidFill>
              </a:defRPr>
            </a:lvl6pPr>
            <a:lvl7pPr lvl="6" algn="l">
              <a:lnSpc>
                <a:spcPct val="100000"/>
              </a:lnSpc>
              <a:spcBef>
                <a:spcPts val="0"/>
              </a:spcBef>
              <a:spcAft>
                <a:spcPts val="0"/>
              </a:spcAft>
              <a:buClr>
                <a:srgbClr val="FFFFFF"/>
              </a:buClr>
              <a:buSzPts val="2800"/>
              <a:buNone/>
              <a:defRPr sz="2800" b="1">
                <a:solidFill>
                  <a:srgbClr val="FFFFFF"/>
                </a:solidFill>
              </a:defRPr>
            </a:lvl7pPr>
            <a:lvl8pPr lvl="7" algn="l">
              <a:lnSpc>
                <a:spcPct val="100000"/>
              </a:lnSpc>
              <a:spcBef>
                <a:spcPts val="0"/>
              </a:spcBef>
              <a:spcAft>
                <a:spcPts val="0"/>
              </a:spcAft>
              <a:buClr>
                <a:srgbClr val="FFFFFF"/>
              </a:buClr>
              <a:buSzPts val="2800"/>
              <a:buNone/>
              <a:defRPr sz="2800" b="1">
                <a:solidFill>
                  <a:srgbClr val="FFFFFF"/>
                </a:solidFill>
              </a:defRPr>
            </a:lvl8pPr>
            <a:lvl9pPr lvl="8" algn="l">
              <a:lnSpc>
                <a:spcPct val="100000"/>
              </a:lnSpc>
              <a:spcBef>
                <a:spcPts val="0"/>
              </a:spcBef>
              <a:spcAft>
                <a:spcPts val="0"/>
              </a:spcAft>
              <a:buClr>
                <a:srgbClr val="FFFFFF"/>
              </a:buClr>
              <a:buSzPts val="2800"/>
              <a:buNone/>
              <a:defRPr sz="2800" b="1">
                <a:solidFill>
                  <a:srgbClr val="FFFFFF"/>
                </a:solidFill>
              </a:defRPr>
            </a:lvl9pPr>
          </a:lstStyle>
          <a:p>
            <a:endParaRPr/>
          </a:p>
        </p:txBody>
      </p:sp>
      <p:sp>
        <p:nvSpPr>
          <p:cNvPr id="114" name="Google Shape;114;p19"/>
          <p:cNvSpPr txBox="1">
            <a:spLocks noGrp="1"/>
          </p:cNvSpPr>
          <p:nvPr>
            <p:ph type="body" idx="1"/>
          </p:nvPr>
        </p:nvSpPr>
        <p:spPr>
          <a:xfrm>
            <a:off x="4022850" y="770525"/>
            <a:ext cx="4919400" cy="3811800"/>
          </a:xfrm>
          <a:prstGeom prst="rect">
            <a:avLst/>
          </a:prstGeom>
          <a:noFill/>
        </p:spPr>
        <p:txBody>
          <a:bodyPr spcFirstLastPara="1" wrap="square" lIns="91425" tIns="91425" rIns="91425" bIns="91425" anchor="t" anchorCtr="0">
            <a:norm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115" name="Google Shape;115;p19"/>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8">
  <p:cSld name="AUTOLAYOUT_12">
    <p:spTree>
      <p:nvGrpSpPr>
        <p:cNvPr id="1" name="Shape 116"/>
        <p:cNvGrpSpPr/>
        <p:nvPr/>
      </p:nvGrpSpPr>
      <p:grpSpPr>
        <a:xfrm>
          <a:off x="0" y="0"/>
          <a:ext cx="0" cy="0"/>
          <a:chOff x="0" y="0"/>
          <a:chExt cx="0" cy="0"/>
        </a:xfrm>
      </p:grpSpPr>
      <p:sp>
        <p:nvSpPr>
          <p:cNvPr id="117" name="Google Shape;117;p20"/>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p20"/>
          <p:cNvGrpSpPr/>
          <p:nvPr/>
        </p:nvGrpSpPr>
        <p:grpSpPr>
          <a:xfrm>
            <a:off x="386075" y="403061"/>
            <a:ext cx="1354500" cy="137700"/>
            <a:chOff x="386075" y="419725"/>
            <a:chExt cx="1354500" cy="137700"/>
          </a:xfrm>
        </p:grpSpPr>
        <p:sp>
          <p:nvSpPr>
            <p:cNvPr id="119" name="Google Shape;119;p20"/>
            <p:cNvSpPr/>
            <p:nvPr/>
          </p:nvSpPr>
          <p:spPr>
            <a:xfrm>
              <a:off x="386075" y="419725"/>
              <a:ext cx="1354500" cy="137700"/>
            </a:xfrm>
            <a:prstGeom prst="rect">
              <a:avLst/>
            </a:prstGeom>
            <a:no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0"/>
            <p:cNvSpPr/>
            <p:nvPr/>
          </p:nvSpPr>
          <p:spPr>
            <a:xfrm>
              <a:off x="386075" y="419725"/>
              <a:ext cx="142800" cy="137700"/>
            </a:xfrm>
            <a:prstGeom prst="rect">
              <a:avLst/>
            </a:prstGeom>
            <a:no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p:nvPr/>
          </p:nvSpPr>
          <p:spPr>
            <a:xfrm>
              <a:off x="687205" y="419725"/>
              <a:ext cx="142800" cy="137700"/>
            </a:xfrm>
            <a:prstGeom prst="rect">
              <a:avLst/>
            </a:prstGeom>
            <a:no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20"/>
          <p:cNvSpPr txBox="1">
            <a:spLocks noGrp="1"/>
          </p:cNvSpPr>
          <p:nvPr>
            <p:ph type="title"/>
          </p:nvPr>
        </p:nvSpPr>
        <p:spPr>
          <a:xfrm>
            <a:off x="311700" y="633225"/>
            <a:ext cx="3127500" cy="7923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None/>
              <a:defRPr sz="1800" b="1">
                <a:solidFill>
                  <a:srgbClr val="FFFFFF"/>
                </a:solidFill>
              </a:defRPr>
            </a:lvl1pPr>
            <a:lvl2pPr lvl="1" algn="l">
              <a:lnSpc>
                <a:spcPct val="100000"/>
              </a:lnSpc>
              <a:spcBef>
                <a:spcPts val="0"/>
              </a:spcBef>
              <a:spcAft>
                <a:spcPts val="0"/>
              </a:spcAft>
              <a:buNone/>
              <a:defRPr sz="1800" b="1">
                <a:solidFill>
                  <a:srgbClr val="FFFFFF"/>
                </a:solidFill>
              </a:defRPr>
            </a:lvl2pPr>
            <a:lvl3pPr lvl="2" algn="l">
              <a:lnSpc>
                <a:spcPct val="100000"/>
              </a:lnSpc>
              <a:spcBef>
                <a:spcPts val="0"/>
              </a:spcBef>
              <a:spcAft>
                <a:spcPts val="0"/>
              </a:spcAft>
              <a:buNone/>
              <a:defRPr sz="1800" b="1">
                <a:solidFill>
                  <a:srgbClr val="FFFFFF"/>
                </a:solidFill>
              </a:defRPr>
            </a:lvl3pPr>
            <a:lvl4pPr lvl="3" algn="l">
              <a:lnSpc>
                <a:spcPct val="100000"/>
              </a:lnSpc>
              <a:spcBef>
                <a:spcPts val="0"/>
              </a:spcBef>
              <a:spcAft>
                <a:spcPts val="0"/>
              </a:spcAft>
              <a:buNone/>
              <a:defRPr sz="1800" b="1">
                <a:solidFill>
                  <a:srgbClr val="FFFFFF"/>
                </a:solidFill>
              </a:defRPr>
            </a:lvl4pPr>
            <a:lvl5pPr lvl="4" algn="l">
              <a:lnSpc>
                <a:spcPct val="100000"/>
              </a:lnSpc>
              <a:spcBef>
                <a:spcPts val="0"/>
              </a:spcBef>
              <a:spcAft>
                <a:spcPts val="0"/>
              </a:spcAft>
              <a:buNone/>
              <a:defRPr sz="1800" b="1">
                <a:solidFill>
                  <a:srgbClr val="FFFFFF"/>
                </a:solidFill>
              </a:defRPr>
            </a:lvl5pPr>
            <a:lvl6pPr lvl="5" algn="l">
              <a:lnSpc>
                <a:spcPct val="100000"/>
              </a:lnSpc>
              <a:spcBef>
                <a:spcPts val="0"/>
              </a:spcBef>
              <a:spcAft>
                <a:spcPts val="0"/>
              </a:spcAft>
              <a:buNone/>
              <a:defRPr sz="1800" b="1">
                <a:solidFill>
                  <a:srgbClr val="FFFFFF"/>
                </a:solidFill>
              </a:defRPr>
            </a:lvl6pPr>
            <a:lvl7pPr lvl="6" algn="l">
              <a:lnSpc>
                <a:spcPct val="100000"/>
              </a:lnSpc>
              <a:spcBef>
                <a:spcPts val="0"/>
              </a:spcBef>
              <a:spcAft>
                <a:spcPts val="0"/>
              </a:spcAft>
              <a:buNone/>
              <a:defRPr sz="1800" b="1">
                <a:solidFill>
                  <a:srgbClr val="FFFFFF"/>
                </a:solidFill>
              </a:defRPr>
            </a:lvl7pPr>
            <a:lvl8pPr lvl="7" algn="l">
              <a:lnSpc>
                <a:spcPct val="100000"/>
              </a:lnSpc>
              <a:spcBef>
                <a:spcPts val="0"/>
              </a:spcBef>
              <a:spcAft>
                <a:spcPts val="0"/>
              </a:spcAft>
              <a:buNone/>
              <a:defRPr sz="1800" b="1">
                <a:solidFill>
                  <a:srgbClr val="FFFFFF"/>
                </a:solidFill>
              </a:defRPr>
            </a:lvl8pPr>
            <a:lvl9pPr lvl="8" algn="l">
              <a:lnSpc>
                <a:spcPct val="100000"/>
              </a:lnSpc>
              <a:spcBef>
                <a:spcPts val="0"/>
              </a:spcBef>
              <a:spcAft>
                <a:spcPts val="0"/>
              </a:spcAft>
              <a:buNone/>
              <a:defRPr sz="1800" b="1">
                <a:solidFill>
                  <a:srgbClr val="FFFFFF"/>
                </a:solidFill>
              </a:defRPr>
            </a:lvl9pPr>
          </a:lstStyle>
          <a:p>
            <a:endParaRPr/>
          </a:p>
        </p:txBody>
      </p:sp>
      <p:sp>
        <p:nvSpPr>
          <p:cNvPr id="123" name="Google Shape;123;p20"/>
          <p:cNvSpPr txBox="1">
            <a:spLocks noGrp="1"/>
          </p:cNvSpPr>
          <p:nvPr>
            <p:ph type="body" idx="1"/>
          </p:nvPr>
        </p:nvSpPr>
        <p:spPr>
          <a:xfrm>
            <a:off x="311700" y="1432425"/>
            <a:ext cx="3127500" cy="3365700"/>
          </a:xfrm>
          <a:prstGeom prst="rect">
            <a:avLst/>
          </a:prstGeom>
          <a:noFill/>
        </p:spPr>
        <p:txBody>
          <a:bodyPr spcFirstLastPara="1" wrap="square" lIns="91425" tIns="91425" rIns="91425" bIns="91425" anchor="t" anchorCtr="0">
            <a:normAutofit/>
          </a:bodyPr>
          <a:lstStyle>
            <a:lvl1pPr marL="457200" lvl="0" indent="-304800" algn="l">
              <a:lnSpc>
                <a:spcPct val="115000"/>
              </a:lnSpc>
              <a:spcBef>
                <a:spcPts val="0"/>
              </a:spcBef>
              <a:spcAft>
                <a:spcPts val="0"/>
              </a:spcAft>
              <a:buClr>
                <a:srgbClr val="E8FDFE"/>
              </a:buClr>
              <a:buSzPts val="1200"/>
              <a:buChar char="●"/>
              <a:defRPr sz="1200">
                <a:solidFill>
                  <a:srgbClr val="E8FDFE"/>
                </a:solidFill>
              </a:defRPr>
            </a:lvl1pPr>
            <a:lvl2pPr marL="914400" lvl="1" indent="-292100" algn="l">
              <a:lnSpc>
                <a:spcPct val="115000"/>
              </a:lnSpc>
              <a:spcBef>
                <a:spcPts val="0"/>
              </a:spcBef>
              <a:spcAft>
                <a:spcPts val="0"/>
              </a:spcAft>
              <a:buClr>
                <a:srgbClr val="E8FDFE"/>
              </a:buClr>
              <a:buSzPts val="1000"/>
              <a:buChar char="○"/>
              <a:defRPr sz="1000">
                <a:solidFill>
                  <a:srgbClr val="E8FDFE"/>
                </a:solidFill>
              </a:defRPr>
            </a:lvl2pPr>
            <a:lvl3pPr marL="1371600" lvl="2" indent="-292100" algn="l">
              <a:lnSpc>
                <a:spcPct val="115000"/>
              </a:lnSpc>
              <a:spcBef>
                <a:spcPts val="0"/>
              </a:spcBef>
              <a:spcAft>
                <a:spcPts val="0"/>
              </a:spcAft>
              <a:buClr>
                <a:srgbClr val="E8FDFE"/>
              </a:buClr>
              <a:buSzPts val="1000"/>
              <a:buChar char="■"/>
              <a:defRPr sz="1000">
                <a:solidFill>
                  <a:srgbClr val="E8FDFE"/>
                </a:solidFill>
              </a:defRPr>
            </a:lvl3pPr>
            <a:lvl4pPr marL="1828800" lvl="3" indent="-292100" algn="l">
              <a:lnSpc>
                <a:spcPct val="115000"/>
              </a:lnSpc>
              <a:spcBef>
                <a:spcPts val="0"/>
              </a:spcBef>
              <a:spcAft>
                <a:spcPts val="0"/>
              </a:spcAft>
              <a:buClr>
                <a:srgbClr val="E8FDFE"/>
              </a:buClr>
              <a:buSzPts val="1000"/>
              <a:buChar char="●"/>
              <a:defRPr sz="1000">
                <a:solidFill>
                  <a:srgbClr val="E8FDFE"/>
                </a:solidFill>
              </a:defRPr>
            </a:lvl4pPr>
            <a:lvl5pPr marL="2286000" lvl="4" indent="-292100" algn="l">
              <a:lnSpc>
                <a:spcPct val="115000"/>
              </a:lnSpc>
              <a:spcBef>
                <a:spcPts val="0"/>
              </a:spcBef>
              <a:spcAft>
                <a:spcPts val="0"/>
              </a:spcAft>
              <a:buClr>
                <a:srgbClr val="E8FDFE"/>
              </a:buClr>
              <a:buSzPts val="1000"/>
              <a:buChar char="○"/>
              <a:defRPr sz="1000">
                <a:solidFill>
                  <a:srgbClr val="E8FDFE"/>
                </a:solidFill>
              </a:defRPr>
            </a:lvl5pPr>
            <a:lvl6pPr marL="2743200" lvl="5" indent="-292100" algn="l">
              <a:lnSpc>
                <a:spcPct val="115000"/>
              </a:lnSpc>
              <a:spcBef>
                <a:spcPts val="0"/>
              </a:spcBef>
              <a:spcAft>
                <a:spcPts val="0"/>
              </a:spcAft>
              <a:buClr>
                <a:srgbClr val="E8FDFE"/>
              </a:buClr>
              <a:buSzPts val="1000"/>
              <a:buChar char="■"/>
              <a:defRPr sz="1000">
                <a:solidFill>
                  <a:srgbClr val="E8FDFE"/>
                </a:solidFill>
              </a:defRPr>
            </a:lvl6pPr>
            <a:lvl7pPr marL="3200400" lvl="6" indent="-292100" algn="l">
              <a:lnSpc>
                <a:spcPct val="115000"/>
              </a:lnSpc>
              <a:spcBef>
                <a:spcPts val="0"/>
              </a:spcBef>
              <a:spcAft>
                <a:spcPts val="0"/>
              </a:spcAft>
              <a:buClr>
                <a:srgbClr val="E8FDFE"/>
              </a:buClr>
              <a:buSzPts val="1000"/>
              <a:buChar char="●"/>
              <a:defRPr sz="1000">
                <a:solidFill>
                  <a:srgbClr val="E8FDFE"/>
                </a:solidFill>
              </a:defRPr>
            </a:lvl7pPr>
            <a:lvl8pPr marL="3657600" lvl="7" indent="-292100" algn="l">
              <a:lnSpc>
                <a:spcPct val="115000"/>
              </a:lnSpc>
              <a:spcBef>
                <a:spcPts val="0"/>
              </a:spcBef>
              <a:spcAft>
                <a:spcPts val="0"/>
              </a:spcAft>
              <a:buClr>
                <a:srgbClr val="E8FDFE"/>
              </a:buClr>
              <a:buSzPts val="1000"/>
              <a:buChar char="○"/>
              <a:defRPr sz="1000">
                <a:solidFill>
                  <a:srgbClr val="E8FDFE"/>
                </a:solidFill>
              </a:defRPr>
            </a:lvl8pPr>
            <a:lvl9pPr marL="4114800" lvl="8" indent="-292100" algn="l">
              <a:lnSpc>
                <a:spcPct val="115000"/>
              </a:lnSpc>
              <a:spcBef>
                <a:spcPts val="0"/>
              </a:spcBef>
              <a:spcAft>
                <a:spcPts val="0"/>
              </a:spcAft>
              <a:buClr>
                <a:srgbClr val="E8FDFE"/>
              </a:buClr>
              <a:buSzPts val="1000"/>
              <a:buChar char="■"/>
              <a:defRPr sz="1000">
                <a:solidFill>
                  <a:srgbClr val="E8FDFE"/>
                </a:solidFill>
              </a:defRPr>
            </a:lvl9pPr>
          </a:lstStyle>
          <a:p>
            <a:endParaRPr/>
          </a:p>
        </p:txBody>
      </p:sp>
      <p:sp>
        <p:nvSpPr>
          <p:cNvPr id="124" name="Google Shape;124;p20"/>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5">
  <p:cSld name="AUTOLAYOUT_14">
    <p:spTree>
      <p:nvGrpSpPr>
        <p:cNvPr id="1" name="Shape 125"/>
        <p:cNvGrpSpPr/>
        <p:nvPr/>
      </p:nvGrpSpPr>
      <p:grpSpPr>
        <a:xfrm>
          <a:off x="0" y="0"/>
          <a:ext cx="0" cy="0"/>
          <a:chOff x="0" y="0"/>
          <a:chExt cx="0" cy="0"/>
        </a:xfrm>
      </p:grpSpPr>
      <p:sp>
        <p:nvSpPr>
          <p:cNvPr id="126" name="Google Shape;126;p21"/>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0" y="0"/>
            <a:ext cx="9144000" cy="3835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txBox="1">
            <a:spLocks noGrp="1"/>
          </p:cNvSpPr>
          <p:nvPr>
            <p:ph type="ctrTitle"/>
          </p:nvPr>
        </p:nvSpPr>
        <p:spPr>
          <a:xfrm>
            <a:off x="1016700" y="1584675"/>
            <a:ext cx="7110600" cy="1882500"/>
          </a:xfrm>
          <a:prstGeom prst="rect">
            <a:avLst/>
          </a:prstGeom>
          <a:noFill/>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4800"/>
              <a:buNone/>
              <a:defRPr sz="4800" b="1">
                <a:solidFill>
                  <a:schemeClr val="lt1"/>
                </a:solidFill>
              </a:defRPr>
            </a:lvl1pPr>
            <a:lvl2pPr lvl="1" algn="ctr">
              <a:lnSpc>
                <a:spcPct val="100000"/>
              </a:lnSpc>
              <a:spcBef>
                <a:spcPts val="0"/>
              </a:spcBef>
              <a:spcAft>
                <a:spcPts val="0"/>
              </a:spcAft>
              <a:buClr>
                <a:schemeClr val="lt1"/>
              </a:buClr>
              <a:buSzPts val="4800"/>
              <a:buNone/>
              <a:defRPr sz="4800" b="1">
                <a:solidFill>
                  <a:schemeClr val="lt1"/>
                </a:solidFill>
              </a:defRPr>
            </a:lvl2pPr>
            <a:lvl3pPr lvl="2" algn="ctr">
              <a:lnSpc>
                <a:spcPct val="100000"/>
              </a:lnSpc>
              <a:spcBef>
                <a:spcPts val="0"/>
              </a:spcBef>
              <a:spcAft>
                <a:spcPts val="0"/>
              </a:spcAft>
              <a:buClr>
                <a:schemeClr val="lt1"/>
              </a:buClr>
              <a:buSzPts val="4800"/>
              <a:buNone/>
              <a:defRPr sz="4800" b="1">
                <a:solidFill>
                  <a:schemeClr val="lt1"/>
                </a:solidFill>
              </a:defRPr>
            </a:lvl3pPr>
            <a:lvl4pPr lvl="3" algn="ctr">
              <a:lnSpc>
                <a:spcPct val="100000"/>
              </a:lnSpc>
              <a:spcBef>
                <a:spcPts val="0"/>
              </a:spcBef>
              <a:spcAft>
                <a:spcPts val="0"/>
              </a:spcAft>
              <a:buClr>
                <a:schemeClr val="lt1"/>
              </a:buClr>
              <a:buSzPts val="4800"/>
              <a:buNone/>
              <a:defRPr sz="4800" b="1">
                <a:solidFill>
                  <a:schemeClr val="lt1"/>
                </a:solidFill>
              </a:defRPr>
            </a:lvl4pPr>
            <a:lvl5pPr lvl="4" algn="ctr">
              <a:lnSpc>
                <a:spcPct val="100000"/>
              </a:lnSpc>
              <a:spcBef>
                <a:spcPts val="0"/>
              </a:spcBef>
              <a:spcAft>
                <a:spcPts val="0"/>
              </a:spcAft>
              <a:buClr>
                <a:schemeClr val="lt1"/>
              </a:buClr>
              <a:buSzPts val="4800"/>
              <a:buNone/>
              <a:defRPr sz="4800" b="1">
                <a:solidFill>
                  <a:schemeClr val="lt1"/>
                </a:solidFill>
              </a:defRPr>
            </a:lvl5pPr>
            <a:lvl6pPr lvl="5" algn="ctr">
              <a:lnSpc>
                <a:spcPct val="100000"/>
              </a:lnSpc>
              <a:spcBef>
                <a:spcPts val="0"/>
              </a:spcBef>
              <a:spcAft>
                <a:spcPts val="0"/>
              </a:spcAft>
              <a:buClr>
                <a:schemeClr val="lt1"/>
              </a:buClr>
              <a:buSzPts val="4800"/>
              <a:buNone/>
              <a:defRPr sz="4800" b="1">
                <a:solidFill>
                  <a:schemeClr val="lt1"/>
                </a:solidFill>
              </a:defRPr>
            </a:lvl6pPr>
            <a:lvl7pPr lvl="6" algn="ctr">
              <a:lnSpc>
                <a:spcPct val="100000"/>
              </a:lnSpc>
              <a:spcBef>
                <a:spcPts val="0"/>
              </a:spcBef>
              <a:spcAft>
                <a:spcPts val="0"/>
              </a:spcAft>
              <a:buClr>
                <a:schemeClr val="lt1"/>
              </a:buClr>
              <a:buSzPts val="4800"/>
              <a:buNone/>
              <a:defRPr sz="4800" b="1">
                <a:solidFill>
                  <a:schemeClr val="lt1"/>
                </a:solidFill>
              </a:defRPr>
            </a:lvl7pPr>
            <a:lvl8pPr lvl="7" algn="ctr">
              <a:lnSpc>
                <a:spcPct val="100000"/>
              </a:lnSpc>
              <a:spcBef>
                <a:spcPts val="0"/>
              </a:spcBef>
              <a:spcAft>
                <a:spcPts val="0"/>
              </a:spcAft>
              <a:buClr>
                <a:schemeClr val="lt1"/>
              </a:buClr>
              <a:buSzPts val="4800"/>
              <a:buNone/>
              <a:defRPr sz="4800" b="1">
                <a:solidFill>
                  <a:schemeClr val="lt1"/>
                </a:solidFill>
              </a:defRPr>
            </a:lvl8pPr>
            <a:lvl9pPr lvl="8" algn="ctr">
              <a:lnSpc>
                <a:spcPct val="100000"/>
              </a:lnSpc>
              <a:spcBef>
                <a:spcPts val="0"/>
              </a:spcBef>
              <a:spcAft>
                <a:spcPts val="0"/>
              </a:spcAft>
              <a:buClr>
                <a:schemeClr val="lt1"/>
              </a:buClr>
              <a:buSzPts val="4800"/>
              <a:buNone/>
              <a:defRPr sz="4800" b="1">
                <a:solidFill>
                  <a:schemeClr val="lt1"/>
                </a:solidFill>
              </a:defRPr>
            </a:lvl9pPr>
          </a:lstStyle>
          <a:p>
            <a:endParaRPr/>
          </a:p>
        </p:txBody>
      </p:sp>
      <p:sp>
        <p:nvSpPr>
          <p:cNvPr id="129" name="Google Shape;129;p21"/>
          <p:cNvSpPr txBox="1">
            <a:spLocks noGrp="1"/>
          </p:cNvSpPr>
          <p:nvPr>
            <p:ph type="subTitle" idx="1"/>
          </p:nvPr>
        </p:nvSpPr>
        <p:spPr>
          <a:xfrm>
            <a:off x="1016700" y="3979825"/>
            <a:ext cx="7110600" cy="999300"/>
          </a:xfrm>
          <a:prstGeom prst="rect">
            <a:avLst/>
          </a:prstGeom>
          <a:noFill/>
        </p:spPr>
        <p:txBody>
          <a:bodyPr spcFirstLastPara="1" wrap="square" lIns="91425" tIns="91425" rIns="91425" bIns="91425" anchor="ctr" anchorCtr="0">
            <a:normAutofit/>
          </a:bodyPr>
          <a:lstStyle>
            <a:lvl1pPr lvl="0"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1pPr>
            <a:lvl2pPr lvl="1"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2pPr>
            <a:lvl3pPr lvl="2"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3pPr>
            <a:lvl4pPr lvl="3"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4pPr>
            <a:lvl5pPr lvl="4"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5pPr>
            <a:lvl6pPr lvl="5"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6pPr>
            <a:lvl7pPr lvl="6"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7pPr>
            <a:lvl8pPr lvl="7"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8pPr>
            <a:lvl9pPr lvl="8"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9pPr>
          </a:lstStyle>
          <a:p>
            <a:endParaRPr/>
          </a:p>
        </p:txBody>
      </p:sp>
      <p:sp>
        <p:nvSpPr>
          <p:cNvPr id="130" name="Google Shape;130;p21"/>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9">
  <p:cSld name="AUTOLAYOUT_15">
    <p:spTree>
      <p:nvGrpSpPr>
        <p:cNvPr id="1" name="Shape 131"/>
        <p:cNvGrpSpPr/>
        <p:nvPr/>
      </p:nvGrpSpPr>
      <p:grpSpPr>
        <a:xfrm>
          <a:off x="0" y="0"/>
          <a:ext cx="0" cy="0"/>
          <a:chOff x="0" y="0"/>
          <a:chExt cx="0" cy="0"/>
        </a:xfrm>
      </p:grpSpPr>
      <p:sp>
        <p:nvSpPr>
          <p:cNvPr id="132" name="Google Shape;132;p22"/>
          <p:cNvSpPr/>
          <p:nvPr/>
        </p:nvSpPr>
        <p:spPr>
          <a:xfrm>
            <a:off x="0" y="0"/>
            <a:ext cx="9144000" cy="5143500"/>
          </a:xfrm>
          <a:prstGeom prst="rect">
            <a:avLst/>
          </a:prstGeom>
          <a:solidFill>
            <a:srgbClr val="11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3" name="Google Shape;133;p22"/>
          <p:cNvPicPr preferRelativeResize="0"/>
          <p:nvPr/>
        </p:nvPicPr>
        <p:blipFill rotWithShape="1">
          <a:blip r:embed="rId2">
            <a:alphaModFix/>
          </a:blip>
          <a:srcRect l="38684"/>
          <a:stretch/>
        </p:blipFill>
        <p:spPr>
          <a:xfrm>
            <a:off x="2291" y="1007350"/>
            <a:ext cx="1272100" cy="3128806"/>
          </a:xfrm>
          <a:prstGeom prst="rect">
            <a:avLst/>
          </a:prstGeom>
          <a:noFill/>
          <a:ln>
            <a:noFill/>
          </a:ln>
        </p:spPr>
      </p:pic>
      <p:sp>
        <p:nvSpPr>
          <p:cNvPr id="134" name="Google Shape;134;p22"/>
          <p:cNvSpPr txBox="1">
            <a:spLocks noGrp="1"/>
          </p:cNvSpPr>
          <p:nvPr>
            <p:ph type="ctrTitle"/>
          </p:nvPr>
        </p:nvSpPr>
        <p:spPr>
          <a:xfrm>
            <a:off x="1884750" y="711325"/>
            <a:ext cx="6947700" cy="9960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135" name="Google Shape;135;p22"/>
          <p:cNvSpPr txBox="1">
            <a:spLocks noGrp="1"/>
          </p:cNvSpPr>
          <p:nvPr>
            <p:ph type="body" idx="1"/>
          </p:nvPr>
        </p:nvSpPr>
        <p:spPr>
          <a:xfrm>
            <a:off x="1884750" y="1825575"/>
            <a:ext cx="6947700" cy="2743200"/>
          </a:xfrm>
          <a:prstGeom prst="rect">
            <a:avLst/>
          </a:prstGeom>
          <a:noFill/>
        </p:spPr>
        <p:txBody>
          <a:bodyPr spcFirstLastPara="1" wrap="square" lIns="91425" tIns="91425" rIns="91425" bIns="91425" anchor="t" anchorCtr="0">
            <a:normAutofit/>
          </a:bodyPr>
          <a:lstStyle>
            <a:lvl1pPr marL="457200" lvl="0" indent="-330200" algn="l">
              <a:lnSpc>
                <a:spcPct val="115000"/>
              </a:lnSpc>
              <a:spcBef>
                <a:spcPts val="0"/>
              </a:spcBef>
              <a:spcAft>
                <a:spcPts val="0"/>
              </a:spcAft>
              <a:buClr>
                <a:srgbClr val="FFFFFF"/>
              </a:buClr>
              <a:buSzPts val="1600"/>
              <a:buChar char="●"/>
              <a:defRPr sz="1600">
                <a:solidFill>
                  <a:srgbClr val="FFFFFF"/>
                </a:solidFill>
              </a:defRPr>
            </a:lvl1pPr>
            <a:lvl2pPr marL="914400" lvl="1" indent="-317500" algn="l">
              <a:lnSpc>
                <a:spcPct val="115000"/>
              </a:lnSpc>
              <a:spcBef>
                <a:spcPts val="0"/>
              </a:spcBef>
              <a:spcAft>
                <a:spcPts val="0"/>
              </a:spcAft>
              <a:buClr>
                <a:srgbClr val="FFFFFF"/>
              </a:buClr>
              <a:buSzPts val="1400"/>
              <a:buChar char="○"/>
              <a:defRPr sz="1400">
                <a:solidFill>
                  <a:srgbClr val="FFFFFF"/>
                </a:solidFill>
              </a:defRPr>
            </a:lvl2pPr>
            <a:lvl3pPr marL="1371600" lvl="2" indent="-317500" algn="l">
              <a:lnSpc>
                <a:spcPct val="115000"/>
              </a:lnSpc>
              <a:spcBef>
                <a:spcPts val="0"/>
              </a:spcBef>
              <a:spcAft>
                <a:spcPts val="0"/>
              </a:spcAft>
              <a:buClr>
                <a:srgbClr val="FFFFFF"/>
              </a:buClr>
              <a:buSzPts val="1400"/>
              <a:buChar char="■"/>
              <a:defRPr sz="1400">
                <a:solidFill>
                  <a:srgbClr val="FFFFFF"/>
                </a:solidFill>
              </a:defRPr>
            </a:lvl3pPr>
            <a:lvl4pPr marL="1828800" lvl="3" indent="-317500" algn="l">
              <a:lnSpc>
                <a:spcPct val="115000"/>
              </a:lnSpc>
              <a:spcBef>
                <a:spcPts val="0"/>
              </a:spcBef>
              <a:spcAft>
                <a:spcPts val="0"/>
              </a:spcAft>
              <a:buClr>
                <a:srgbClr val="FFFFFF"/>
              </a:buClr>
              <a:buSzPts val="1400"/>
              <a:buChar char="●"/>
              <a:defRPr sz="1400">
                <a:solidFill>
                  <a:srgbClr val="FFFFFF"/>
                </a:solidFill>
              </a:defRPr>
            </a:lvl4pPr>
            <a:lvl5pPr marL="2286000" lvl="4" indent="-317500" algn="l">
              <a:lnSpc>
                <a:spcPct val="115000"/>
              </a:lnSpc>
              <a:spcBef>
                <a:spcPts val="0"/>
              </a:spcBef>
              <a:spcAft>
                <a:spcPts val="0"/>
              </a:spcAft>
              <a:buClr>
                <a:srgbClr val="FFFFFF"/>
              </a:buClr>
              <a:buSzPts val="1400"/>
              <a:buChar char="○"/>
              <a:defRPr sz="1400">
                <a:solidFill>
                  <a:srgbClr val="FFFFFF"/>
                </a:solidFill>
              </a:defRPr>
            </a:lvl5pPr>
            <a:lvl6pPr marL="2743200" lvl="5" indent="-317500" algn="l">
              <a:lnSpc>
                <a:spcPct val="115000"/>
              </a:lnSpc>
              <a:spcBef>
                <a:spcPts val="0"/>
              </a:spcBef>
              <a:spcAft>
                <a:spcPts val="0"/>
              </a:spcAft>
              <a:buClr>
                <a:srgbClr val="FFFFFF"/>
              </a:buClr>
              <a:buSzPts val="1400"/>
              <a:buChar char="■"/>
              <a:defRPr sz="1400">
                <a:solidFill>
                  <a:srgbClr val="FFFFFF"/>
                </a:solidFill>
              </a:defRPr>
            </a:lvl6pPr>
            <a:lvl7pPr marL="3200400" lvl="6" indent="-317500" algn="l">
              <a:lnSpc>
                <a:spcPct val="115000"/>
              </a:lnSpc>
              <a:spcBef>
                <a:spcPts val="0"/>
              </a:spcBef>
              <a:spcAft>
                <a:spcPts val="0"/>
              </a:spcAft>
              <a:buClr>
                <a:srgbClr val="FFFFFF"/>
              </a:buClr>
              <a:buSzPts val="1400"/>
              <a:buChar char="●"/>
              <a:defRPr sz="1400">
                <a:solidFill>
                  <a:srgbClr val="FFFFFF"/>
                </a:solidFill>
              </a:defRPr>
            </a:lvl7pPr>
            <a:lvl8pPr marL="3657600" lvl="7" indent="-317500" algn="l">
              <a:lnSpc>
                <a:spcPct val="115000"/>
              </a:lnSpc>
              <a:spcBef>
                <a:spcPts val="0"/>
              </a:spcBef>
              <a:spcAft>
                <a:spcPts val="0"/>
              </a:spcAft>
              <a:buClr>
                <a:srgbClr val="FFFFFF"/>
              </a:buClr>
              <a:buSzPts val="1400"/>
              <a:buChar char="○"/>
              <a:defRPr sz="1400">
                <a:solidFill>
                  <a:srgbClr val="FFFFFF"/>
                </a:solidFill>
              </a:defRPr>
            </a:lvl8pPr>
            <a:lvl9pPr marL="4114800" lvl="8" indent="-317500" algn="l">
              <a:lnSpc>
                <a:spcPct val="115000"/>
              </a:lnSpc>
              <a:spcBef>
                <a:spcPts val="0"/>
              </a:spcBef>
              <a:spcAft>
                <a:spcPts val="0"/>
              </a:spcAft>
              <a:buClr>
                <a:srgbClr val="FFFFFF"/>
              </a:buClr>
              <a:buSzPts val="1400"/>
              <a:buChar char="■"/>
              <a:defRPr sz="1400">
                <a:solidFill>
                  <a:srgbClr val="FFFFFF"/>
                </a:solidFill>
              </a:defRPr>
            </a:lvl9pPr>
          </a:lstStyle>
          <a:p>
            <a:endParaRPr/>
          </a:p>
        </p:txBody>
      </p:sp>
      <p:sp>
        <p:nvSpPr>
          <p:cNvPr id="136" name="Google Shape;136;p22"/>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10">
  <p:cSld name="AUTOLAYOUT_16">
    <p:spTree>
      <p:nvGrpSpPr>
        <p:cNvPr id="1" name="Shape 137"/>
        <p:cNvGrpSpPr/>
        <p:nvPr/>
      </p:nvGrpSpPr>
      <p:grpSpPr>
        <a:xfrm>
          <a:off x="0" y="0"/>
          <a:ext cx="0" cy="0"/>
          <a:chOff x="0" y="0"/>
          <a:chExt cx="0" cy="0"/>
        </a:xfrm>
      </p:grpSpPr>
      <p:sp>
        <p:nvSpPr>
          <p:cNvPr id="138" name="Google Shape;138;p23"/>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a:off x="-25" y="0"/>
            <a:ext cx="9144000" cy="174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p:nvPr/>
        </p:nvSpPr>
        <p:spPr>
          <a:xfrm>
            <a:off x="6551675" y="0"/>
            <a:ext cx="2592300" cy="1741500"/>
          </a:xfrm>
          <a:prstGeom prst="rect">
            <a:avLst/>
          </a:prstGeom>
          <a:solidFill>
            <a:srgbClr val="FFFFFF">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rot="10800000">
            <a:off x="3991228" y="0"/>
            <a:ext cx="1727100" cy="17415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rot="10800000">
            <a:off x="3991228" y="0"/>
            <a:ext cx="1727100" cy="1741500"/>
          </a:xfrm>
          <a:prstGeom prst="flowChartDelay">
            <a:avLst/>
          </a:pr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rot="10800000">
            <a:off x="4431837" y="0"/>
            <a:ext cx="1727100" cy="17415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rot="10800000">
            <a:off x="4431837" y="0"/>
            <a:ext cx="1727100" cy="1741500"/>
          </a:xfrm>
          <a:prstGeom prst="flowChartDelay">
            <a:avLst/>
          </a:pr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rot="10800000">
            <a:off x="4856511" y="0"/>
            <a:ext cx="1727100" cy="17415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rot="10800000">
            <a:off x="4856511" y="0"/>
            <a:ext cx="1727100" cy="1741500"/>
          </a:xfrm>
          <a:prstGeom prst="flowChartDelay">
            <a:avLst/>
          </a:prstGeom>
          <a:solidFill>
            <a:srgbClr val="FFFFFF">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txBox="1">
            <a:spLocks noGrp="1"/>
          </p:cNvSpPr>
          <p:nvPr>
            <p:ph type="title"/>
          </p:nvPr>
        </p:nvSpPr>
        <p:spPr>
          <a:xfrm>
            <a:off x="324475" y="148225"/>
            <a:ext cx="3559500" cy="13737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None/>
              <a:defRPr sz="2800" b="1">
                <a:solidFill>
                  <a:schemeClr val="lt1"/>
                </a:solidFill>
              </a:defRPr>
            </a:lvl1pPr>
            <a:lvl2pPr lvl="1" algn="l">
              <a:lnSpc>
                <a:spcPct val="100000"/>
              </a:lnSpc>
              <a:spcBef>
                <a:spcPts val="0"/>
              </a:spcBef>
              <a:spcAft>
                <a:spcPts val="0"/>
              </a:spcAft>
              <a:buNone/>
              <a:defRPr sz="2800" b="1">
                <a:solidFill>
                  <a:schemeClr val="lt1"/>
                </a:solidFill>
              </a:defRPr>
            </a:lvl2pPr>
            <a:lvl3pPr lvl="2" algn="l">
              <a:lnSpc>
                <a:spcPct val="100000"/>
              </a:lnSpc>
              <a:spcBef>
                <a:spcPts val="0"/>
              </a:spcBef>
              <a:spcAft>
                <a:spcPts val="0"/>
              </a:spcAft>
              <a:buNone/>
              <a:defRPr sz="2800" b="1">
                <a:solidFill>
                  <a:schemeClr val="lt1"/>
                </a:solidFill>
              </a:defRPr>
            </a:lvl3pPr>
            <a:lvl4pPr lvl="3" algn="l">
              <a:lnSpc>
                <a:spcPct val="100000"/>
              </a:lnSpc>
              <a:spcBef>
                <a:spcPts val="0"/>
              </a:spcBef>
              <a:spcAft>
                <a:spcPts val="0"/>
              </a:spcAft>
              <a:buNone/>
              <a:defRPr sz="2800" b="1">
                <a:solidFill>
                  <a:schemeClr val="lt1"/>
                </a:solidFill>
              </a:defRPr>
            </a:lvl4pPr>
            <a:lvl5pPr lvl="4" algn="l">
              <a:lnSpc>
                <a:spcPct val="100000"/>
              </a:lnSpc>
              <a:spcBef>
                <a:spcPts val="0"/>
              </a:spcBef>
              <a:spcAft>
                <a:spcPts val="0"/>
              </a:spcAft>
              <a:buNone/>
              <a:defRPr sz="2800" b="1">
                <a:solidFill>
                  <a:schemeClr val="lt1"/>
                </a:solidFill>
              </a:defRPr>
            </a:lvl5pPr>
            <a:lvl6pPr lvl="5" algn="l">
              <a:lnSpc>
                <a:spcPct val="100000"/>
              </a:lnSpc>
              <a:spcBef>
                <a:spcPts val="0"/>
              </a:spcBef>
              <a:spcAft>
                <a:spcPts val="0"/>
              </a:spcAft>
              <a:buNone/>
              <a:defRPr sz="2800" b="1">
                <a:solidFill>
                  <a:schemeClr val="lt1"/>
                </a:solidFill>
              </a:defRPr>
            </a:lvl6pPr>
            <a:lvl7pPr lvl="6" algn="l">
              <a:lnSpc>
                <a:spcPct val="100000"/>
              </a:lnSpc>
              <a:spcBef>
                <a:spcPts val="0"/>
              </a:spcBef>
              <a:spcAft>
                <a:spcPts val="0"/>
              </a:spcAft>
              <a:buNone/>
              <a:defRPr sz="2800" b="1">
                <a:solidFill>
                  <a:schemeClr val="lt1"/>
                </a:solidFill>
              </a:defRPr>
            </a:lvl7pPr>
            <a:lvl8pPr lvl="7" algn="l">
              <a:lnSpc>
                <a:spcPct val="100000"/>
              </a:lnSpc>
              <a:spcBef>
                <a:spcPts val="0"/>
              </a:spcBef>
              <a:spcAft>
                <a:spcPts val="0"/>
              </a:spcAft>
              <a:buNone/>
              <a:defRPr sz="2800" b="1">
                <a:solidFill>
                  <a:schemeClr val="lt1"/>
                </a:solidFill>
              </a:defRPr>
            </a:lvl8pPr>
            <a:lvl9pPr lvl="8" algn="l">
              <a:lnSpc>
                <a:spcPct val="100000"/>
              </a:lnSpc>
              <a:spcBef>
                <a:spcPts val="0"/>
              </a:spcBef>
              <a:spcAft>
                <a:spcPts val="0"/>
              </a:spcAft>
              <a:buNone/>
              <a:defRPr sz="2800" b="1">
                <a:solidFill>
                  <a:schemeClr val="lt1"/>
                </a:solidFill>
              </a:defRPr>
            </a:lvl9pPr>
          </a:lstStyle>
          <a:p>
            <a:endParaRPr/>
          </a:p>
        </p:txBody>
      </p:sp>
      <p:sp>
        <p:nvSpPr>
          <p:cNvPr id="148" name="Google Shape;148;p23"/>
          <p:cNvSpPr txBox="1">
            <a:spLocks noGrp="1"/>
          </p:cNvSpPr>
          <p:nvPr>
            <p:ph type="body" idx="1"/>
          </p:nvPr>
        </p:nvSpPr>
        <p:spPr>
          <a:xfrm>
            <a:off x="324475" y="1920450"/>
            <a:ext cx="8494800" cy="2704200"/>
          </a:xfrm>
          <a:prstGeom prst="rect">
            <a:avLst/>
          </a:prstGeom>
          <a:noFill/>
        </p:spPr>
        <p:txBody>
          <a:bodyPr spcFirstLastPara="1" wrap="square" lIns="91425" tIns="91425" rIns="91425" bIns="91425" anchor="t" anchorCtr="0">
            <a:normAutofit/>
          </a:bodyPr>
          <a:lstStyle>
            <a:lvl1pPr marL="457200" lvl="0" indent="-342900" algn="l">
              <a:lnSpc>
                <a:spcPct val="115000"/>
              </a:lnSpc>
              <a:spcBef>
                <a:spcPts val="0"/>
              </a:spcBef>
              <a:spcAft>
                <a:spcPts val="0"/>
              </a:spcAft>
              <a:buClr>
                <a:schemeClr val="dk2"/>
              </a:buClr>
              <a:buSzPts val="1800"/>
              <a:buChar char="●"/>
              <a:defRPr sz="1800">
                <a:solidFill>
                  <a:schemeClr val="dk2"/>
                </a:solidFill>
              </a:defRPr>
            </a:lvl1pPr>
            <a:lvl2pPr marL="914400" lvl="1" indent="-317500" algn="l">
              <a:lnSpc>
                <a:spcPct val="115000"/>
              </a:lnSpc>
              <a:spcBef>
                <a:spcPts val="0"/>
              </a:spcBef>
              <a:spcAft>
                <a:spcPts val="0"/>
              </a:spcAft>
              <a:buClr>
                <a:schemeClr val="dk2"/>
              </a:buClr>
              <a:buSzPts val="1400"/>
              <a:buChar char="○"/>
              <a:defRPr sz="1400">
                <a:solidFill>
                  <a:schemeClr val="dk2"/>
                </a:solidFill>
              </a:defRPr>
            </a:lvl2pPr>
            <a:lvl3pPr marL="1371600" lvl="2" indent="-317500" algn="l">
              <a:lnSpc>
                <a:spcPct val="115000"/>
              </a:lnSpc>
              <a:spcBef>
                <a:spcPts val="0"/>
              </a:spcBef>
              <a:spcAft>
                <a:spcPts val="0"/>
              </a:spcAft>
              <a:buClr>
                <a:schemeClr val="dk2"/>
              </a:buClr>
              <a:buSzPts val="1400"/>
              <a:buChar char="■"/>
              <a:defRPr sz="1400">
                <a:solidFill>
                  <a:schemeClr val="dk2"/>
                </a:solidFill>
              </a:defRPr>
            </a:lvl3pPr>
            <a:lvl4pPr marL="1828800" lvl="3" indent="-317500" algn="l">
              <a:lnSpc>
                <a:spcPct val="115000"/>
              </a:lnSpc>
              <a:spcBef>
                <a:spcPts val="0"/>
              </a:spcBef>
              <a:spcAft>
                <a:spcPts val="0"/>
              </a:spcAft>
              <a:buClr>
                <a:schemeClr val="dk2"/>
              </a:buClr>
              <a:buSzPts val="1400"/>
              <a:buChar char="●"/>
              <a:defRPr sz="1400">
                <a:solidFill>
                  <a:schemeClr val="dk2"/>
                </a:solidFill>
              </a:defRPr>
            </a:lvl4pPr>
            <a:lvl5pPr marL="2286000" lvl="4" indent="-317500" algn="l">
              <a:lnSpc>
                <a:spcPct val="115000"/>
              </a:lnSpc>
              <a:spcBef>
                <a:spcPts val="0"/>
              </a:spcBef>
              <a:spcAft>
                <a:spcPts val="0"/>
              </a:spcAft>
              <a:buClr>
                <a:schemeClr val="dk2"/>
              </a:buClr>
              <a:buSzPts val="1400"/>
              <a:buChar char="○"/>
              <a:defRPr sz="1400">
                <a:solidFill>
                  <a:schemeClr val="dk2"/>
                </a:solidFill>
              </a:defRPr>
            </a:lvl5pPr>
            <a:lvl6pPr marL="2743200" lvl="5" indent="-317500" algn="l">
              <a:lnSpc>
                <a:spcPct val="115000"/>
              </a:lnSpc>
              <a:spcBef>
                <a:spcPts val="0"/>
              </a:spcBef>
              <a:spcAft>
                <a:spcPts val="0"/>
              </a:spcAft>
              <a:buClr>
                <a:schemeClr val="dk2"/>
              </a:buClr>
              <a:buSzPts val="1400"/>
              <a:buChar char="■"/>
              <a:defRPr sz="1400">
                <a:solidFill>
                  <a:schemeClr val="dk2"/>
                </a:solidFill>
              </a:defRPr>
            </a:lvl6pPr>
            <a:lvl7pPr marL="3200400" lvl="6" indent="-317500" algn="l">
              <a:lnSpc>
                <a:spcPct val="115000"/>
              </a:lnSpc>
              <a:spcBef>
                <a:spcPts val="0"/>
              </a:spcBef>
              <a:spcAft>
                <a:spcPts val="0"/>
              </a:spcAft>
              <a:buClr>
                <a:schemeClr val="dk2"/>
              </a:buClr>
              <a:buSzPts val="1400"/>
              <a:buChar char="●"/>
              <a:defRPr sz="1400">
                <a:solidFill>
                  <a:schemeClr val="dk2"/>
                </a:solidFill>
              </a:defRPr>
            </a:lvl7pPr>
            <a:lvl8pPr marL="3657600" lvl="7" indent="-317500" algn="l">
              <a:lnSpc>
                <a:spcPct val="115000"/>
              </a:lnSpc>
              <a:spcBef>
                <a:spcPts val="0"/>
              </a:spcBef>
              <a:spcAft>
                <a:spcPts val="0"/>
              </a:spcAft>
              <a:buClr>
                <a:schemeClr val="dk2"/>
              </a:buClr>
              <a:buSzPts val="1400"/>
              <a:buChar char="○"/>
              <a:defRPr sz="1400">
                <a:solidFill>
                  <a:schemeClr val="dk2"/>
                </a:solidFill>
              </a:defRPr>
            </a:lvl8pPr>
            <a:lvl9pPr marL="4114800" lvl="8" indent="-317500" algn="l">
              <a:lnSpc>
                <a:spcPct val="115000"/>
              </a:lnSpc>
              <a:spcBef>
                <a:spcPts val="0"/>
              </a:spcBef>
              <a:spcAft>
                <a:spcPts val="0"/>
              </a:spcAft>
              <a:buClr>
                <a:schemeClr val="dk2"/>
              </a:buClr>
              <a:buSzPts val="1400"/>
              <a:buChar char="■"/>
              <a:defRPr sz="1400">
                <a:solidFill>
                  <a:schemeClr val="dk2"/>
                </a:solidFill>
              </a:defRPr>
            </a:lvl9pPr>
          </a:lstStyle>
          <a:p>
            <a:endParaRPr/>
          </a:p>
        </p:txBody>
      </p:sp>
      <p:sp>
        <p:nvSpPr>
          <p:cNvPr id="149" name="Google Shape;149;p2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11">
  <p:cSld name="AUTOLAYOUT_17">
    <p:spTree>
      <p:nvGrpSpPr>
        <p:cNvPr id="1" name="Shape 150"/>
        <p:cNvGrpSpPr/>
        <p:nvPr/>
      </p:nvGrpSpPr>
      <p:grpSpPr>
        <a:xfrm>
          <a:off x="0" y="0"/>
          <a:ext cx="0" cy="0"/>
          <a:chOff x="0" y="0"/>
          <a:chExt cx="0" cy="0"/>
        </a:xfrm>
      </p:grpSpPr>
      <p:pic>
        <p:nvPicPr>
          <p:cNvPr id="151" name="Google Shape;151;p24"/>
          <p:cNvPicPr preferRelativeResize="0"/>
          <p:nvPr/>
        </p:nvPicPr>
        <p:blipFill>
          <a:blip r:embed="rId2">
            <a:alphaModFix/>
          </a:blip>
          <a:stretch>
            <a:fillRect/>
          </a:stretch>
        </p:blipFill>
        <p:spPr>
          <a:xfrm>
            <a:off x="0" y="0"/>
            <a:ext cx="9144000" cy="5143504"/>
          </a:xfrm>
          <a:prstGeom prst="rect">
            <a:avLst/>
          </a:prstGeom>
          <a:noFill/>
          <a:ln>
            <a:noFill/>
          </a:ln>
        </p:spPr>
      </p:pic>
      <p:sp>
        <p:nvSpPr>
          <p:cNvPr id="152" name="Google Shape;152;p24"/>
          <p:cNvSpPr txBox="1">
            <a:spLocks noGrp="1"/>
          </p:cNvSpPr>
          <p:nvPr>
            <p:ph type="body" idx="1"/>
          </p:nvPr>
        </p:nvSpPr>
        <p:spPr>
          <a:xfrm>
            <a:off x="4026250" y="370700"/>
            <a:ext cx="4747200" cy="4146300"/>
          </a:xfrm>
          <a:prstGeom prst="rect">
            <a:avLst/>
          </a:prstGeom>
          <a:noFill/>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rgbClr val="424242"/>
              </a:buClr>
              <a:buSzPts val="1800"/>
              <a:buChar char="●"/>
              <a:defRPr sz="1800">
                <a:solidFill>
                  <a:srgbClr val="424242"/>
                </a:solidFill>
              </a:defRPr>
            </a:lvl1pPr>
            <a:lvl2pPr marL="914400" lvl="1" indent="-330200" algn="l">
              <a:lnSpc>
                <a:spcPct val="115000"/>
              </a:lnSpc>
              <a:spcBef>
                <a:spcPts val="0"/>
              </a:spcBef>
              <a:spcAft>
                <a:spcPts val="0"/>
              </a:spcAft>
              <a:buClr>
                <a:srgbClr val="424242"/>
              </a:buClr>
              <a:buSzPts val="1600"/>
              <a:buChar char="○"/>
              <a:defRPr sz="1600">
                <a:solidFill>
                  <a:srgbClr val="424242"/>
                </a:solidFill>
              </a:defRPr>
            </a:lvl2pPr>
            <a:lvl3pPr marL="1371600" lvl="2" indent="-330200" algn="l">
              <a:lnSpc>
                <a:spcPct val="115000"/>
              </a:lnSpc>
              <a:spcBef>
                <a:spcPts val="0"/>
              </a:spcBef>
              <a:spcAft>
                <a:spcPts val="0"/>
              </a:spcAft>
              <a:buClr>
                <a:srgbClr val="424242"/>
              </a:buClr>
              <a:buSzPts val="1600"/>
              <a:buChar char="■"/>
              <a:defRPr sz="1600">
                <a:solidFill>
                  <a:srgbClr val="424242"/>
                </a:solidFill>
              </a:defRPr>
            </a:lvl3pPr>
            <a:lvl4pPr marL="1828800" lvl="3" indent="-330200" algn="l">
              <a:lnSpc>
                <a:spcPct val="115000"/>
              </a:lnSpc>
              <a:spcBef>
                <a:spcPts val="0"/>
              </a:spcBef>
              <a:spcAft>
                <a:spcPts val="0"/>
              </a:spcAft>
              <a:buClr>
                <a:srgbClr val="424242"/>
              </a:buClr>
              <a:buSzPts val="1600"/>
              <a:buChar char="●"/>
              <a:defRPr sz="1600">
                <a:solidFill>
                  <a:srgbClr val="424242"/>
                </a:solidFill>
              </a:defRPr>
            </a:lvl4pPr>
            <a:lvl5pPr marL="2286000" lvl="4" indent="-330200" algn="l">
              <a:lnSpc>
                <a:spcPct val="115000"/>
              </a:lnSpc>
              <a:spcBef>
                <a:spcPts val="0"/>
              </a:spcBef>
              <a:spcAft>
                <a:spcPts val="0"/>
              </a:spcAft>
              <a:buClr>
                <a:srgbClr val="424242"/>
              </a:buClr>
              <a:buSzPts val="1600"/>
              <a:buChar char="○"/>
              <a:defRPr sz="1600">
                <a:solidFill>
                  <a:srgbClr val="424242"/>
                </a:solidFill>
              </a:defRPr>
            </a:lvl5pPr>
            <a:lvl6pPr marL="2743200" lvl="5" indent="-330200" algn="l">
              <a:lnSpc>
                <a:spcPct val="115000"/>
              </a:lnSpc>
              <a:spcBef>
                <a:spcPts val="0"/>
              </a:spcBef>
              <a:spcAft>
                <a:spcPts val="0"/>
              </a:spcAft>
              <a:buClr>
                <a:srgbClr val="424242"/>
              </a:buClr>
              <a:buSzPts val="1600"/>
              <a:buChar char="■"/>
              <a:defRPr sz="1600">
                <a:solidFill>
                  <a:srgbClr val="424242"/>
                </a:solidFill>
              </a:defRPr>
            </a:lvl6pPr>
            <a:lvl7pPr marL="3200400" lvl="6" indent="-330200" algn="l">
              <a:lnSpc>
                <a:spcPct val="115000"/>
              </a:lnSpc>
              <a:spcBef>
                <a:spcPts val="0"/>
              </a:spcBef>
              <a:spcAft>
                <a:spcPts val="0"/>
              </a:spcAft>
              <a:buClr>
                <a:srgbClr val="424242"/>
              </a:buClr>
              <a:buSzPts val="1600"/>
              <a:buChar char="●"/>
              <a:defRPr sz="1600">
                <a:solidFill>
                  <a:srgbClr val="424242"/>
                </a:solidFill>
              </a:defRPr>
            </a:lvl7pPr>
            <a:lvl8pPr marL="3657600" lvl="7" indent="-330200" algn="l">
              <a:lnSpc>
                <a:spcPct val="115000"/>
              </a:lnSpc>
              <a:spcBef>
                <a:spcPts val="0"/>
              </a:spcBef>
              <a:spcAft>
                <a:spcPts val="0"/>
              </a:spcAft>
              <a:buClr>
                <a:srgbClr val="424242"/>
              </a:buClr>
              <a:buSzPts val="1600"/>
              <a:buChar char="○"/>
              <a:defRPr sz="1600">
                <a:solidFill>
                  <a:srgbClr val="424242"/>
                </a:solidFill>
              </a:defRPr>
            </a:lvl8pPr>
            <a:lvl9pPr marL="4114800" lvl="8" indent="-330200" algn="l">
              <a:lnSpc>
                <a:spcPct val="115000"/>
              </a:lnSpc>
              <a:spcBef>
                <a:spcPts val="0"/>
              </a:spcBef>
              <a:spcAft>
                <a:spcPts val="0"/>
              </a:spcAft>
              <a:buClr>
                <a:srgbClr val="424242"/>
              </a:buClr>
              <a:buSzPts val="1600"/>
              <a:buChar char="■"/>
              <a:defRPr sz="1600">
                <a:solidFill>
                  <a:srgbClr val="424242"/>
                </a:solidFill>
              </a:defRPr>
            </a:lvl9pPr>
          </a:lstStyle>
          <a:p>
            <a:endParaRPr/>
          </a:p>
        </p:txBody>
      </p:sp>
      <p:sp>
        <p:nvSpPr>
          <p:cNvPr id="153" name="Google Shape;153;p2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424242"/>
                </a:solidFill>
              </a:defRPr>
            </a:lvl1pPr>
            <a:lvl2pPr lvl="1" algn="r">
              <a:lnSpc>
                <a:spcPct val="100000"/>
              </a:lnSpc>
              <a:spcAft>
                <a:spcPts val="0"/>
              </a:spcAft>
              <a:buNone/>
              <a:defRPr sz="1000">
                <a:solidFill>
                  <a:srgbClr val="424242"/>
                </a:solidFill>
              </a:defRPr>
            </a:lvl2pPr>
            <a:lvl3pPr lvl="2" algn="r">
              <a:lnSpc>
                <a:spcPct val="100000"/>
              </a:lnSpc>
              <a:spcAft>
                <a:spcPts val="0"/>
              </a:spcAft>
              <a:buNone/>
              <a:defRPr sz="1000">
                <a:solidFill>
                  <a:srgbClr val="424242"/>
                </a:solidFill>
              </a:defRPr>
            </a:lvl3pPr>
            <a:lvl4pPr lvl="3" algn="r">
              <a:lnSpc>
                <a:spcPct val="100000"/>
              </a:lnSpc>
              <a:spcAft>
                <a:spcPts val="0"/>
              </a:spcAft>
              <a:buNone/>
              <a:defRPr sz="1000">
                <a:solidFill>
                  <a:srgbClr val="424242"/>
                </a:solidFill>
              </a:defRPr>
            </a:lvl4pPr>
            <a:lvl5pPr lvl="4" algn="r">
              <a:lnSpc>
                <a:spcPct val="100000"/>
              </a:lnSpc>
              <a:spcAft>
                <a:spcPts val="0"/>
              </a:spcAft>
              <a:buNone/>
              <a:defRPr sz="1000">
                <a:solidFill>
                  <a:srgbClr val="424242"/>
                </a:solidFill>
              </a:defRPr>
            </a:lvl5pPr>
            <a:lvl6pPr lvl="5" algn="r">
              <a:lnSpc>
                <a:spcPct val="100000"/>
              </a:lnSpc>
              <a:spcAft>
                <a:spcPts val="0"/>
              </a:spcAft>
              <a:buNone/>
              <a:defRPr sz="1000">
                <a:solidFill>
                  <a:srgbClr val="424242"/>
                </a:solidFill>
              </a:defRPr>
            </a:lvl6pPr>
            <a:lvl7pPr lvl="6" algn="r">
              <a:lnSpc>
                <a:spcPct val="100000"/>
              </a:lnSpc>
              <a:spcAft>
                <a:spcPts val="0"/>
              </a:spcAft>
              <a:buNone/>
              <a:defRPr sz="1000">
                <a:solidFill>
                  <a:srgbClr val="424242"/>
                </a:solidFill>
              </a:defRPr>
            </a:lvl7pPr>
            <a:lvl8pPr lvl="7" algn="r">
              <a:lnSpc>
                <a:spcPct val="100000"/>
              </a:lnSpc>
              <a:spcAft>
                <a:spcPts val="0"/>
              </a:spcAft>
              <a:buNone/>
              <a:defRPr sz="1000">
                <a:solidFill>
                  <a:srgbClr val="424242"/>
                </a:solidFill>
              </a:defRPr>
            </a:lvl8pPr>
            <a:lvl9pPr lvl="8" algn="r">
              <a:lnSpc>
                <a:spcPct val="100000"/>
              </a:lnSpc>
              <a:spcAft>
                <a:spcPts val="0"/>
              </a:spcAft>
              <a:buNone/>
              <a:defRPr sz="1000">
                <a:solidFill>
                  <a:srgbClr val="42424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12">
  <p:cSld name="AUTOLAYOUT_18">
    <p:spTree>
      <p:nvGrpSpPr>
        <p:cNvPr id="1" name="Shape 154"/>
        <p:cNvGrpSpPr/>
        <p:nvPr/>
      </p:nvGrpSpPr>
      <p:grpSpPr>
        <a:xfrm>
          <a:off x="0" y="0"/>
          <a:ext cx="0" cy="0"/>
          <a:chOff x="0" y="0"/>
          <a:chExt cx="0" cy="0"/>
        </a:xfrm>
      </p:grpSpPr>
      <p:sp>
        <p:nvSpPr>
          <p:cNvPr id="155" name="Google Shape;155;p25"/>
          <p:cNvSpPr/>
          <p:nvPr/>
        </p:nvSpPr>
        <p:spPr>
          <a:xfrm>
            <a:off x="0" y="0"/>
            <a:ext cx="9144000" cy="5143500"/>
          </a:xfrm>
          <a:prstGeom prst="rect">
            <a:avLst/>
          </a:pr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5"/>
          <p:cNvSpPr/>
          <p:nvPr/>
        </p:nvSpPr>
        <p:spPr>
          <a:xfrm>
            <a:off x="4825" y="3164150"/>
            <a:ext cx="9135000" cy="656700"/>
          </a:xfrm>
          <a:prstGeom prst="rect">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5"/>
          <p:cNvSpPr/>
          <p:nvPr/>
        </p:nvSpPr>
        <p:spPr>
          <a:xfrm>
            <a:off x="4500" y="3820856"/>
            <a:ext cx="9135000" cy="6567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5"/>
          <p:cNvSpPr/>
          <p:nvPr/>
        </p:nvSpPr>
        <p:spPr>
          <a:xfrm>
            <a:off x="4825" y="4477513"/>
            <a:ext cx="9135000" cy="656700"/>
          </a:xfrm>
          <a:prstGeom prst="rect">
            <a:avLst/>
          </a:pr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5"/>
          <p:cNvSpPr/>
          <p:nvPr/>
        </p:nvSpPr>
        <p:spPr>
          <a:xfrm rot="-5400000">
            <a:off x="7890072" y="3884990"/>
            <a:ext cx="656700" cy="1841700"/>
          </a:xfrm>
          <a:prstGeom prst="rtTriangle">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5"/>
          <p:cNvSpPr/>
          <p:nvPr/>
        </p:nvSpPr>
        <p:spPr>
          <a:xfrm rot="-5400000">
            <a:off x="6048416" y="3884990"/>
            <a:ext cx="656700" cy="1841700"/>
          </a:xfrm>
          <a:prstGeom prst="rtTriangle">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5"/>
          <p:cNvSpPr/>
          <p:nvPr/>
        </p:nvSpPr>
        <p:spPr>
          <a:xfrm rot="-5400000">
            <a:off x="4243722" y="3884990"/>
            <a:ext cx="656700" cy="1841700"/>
          </a:xfrm>
          <a:prstGeom prst="rtTriangle">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5"/>
          <p:cNvSpPr/>
          <p:nvPr/>
        </p:nvSpPr>
        <p:spPr>
          <a:xfrm rot="-5400000">
            <a:off x="2402066" y="3884990"/>
            <a:ext cx="656700" cy="1841700"/>
          </a:xfrm>
          <a:prstGeom prst="rtTriangle">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5"/>
          <p:cNvSpPr/>
          <p:nvPr/>
        </p:nvSpPr>
        <p:spPr>
          <a:xfrm rot="-5400000">
            <a:off x="597372" y="3884990"/>
            <a:ext cx="656700" cy="1841700"/>
          </a:xfrm>
          <a:prstGeom prst="rtTriangle">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5"/>
          <p:cNvSpPr/>
          <p:nvPr/>
        </p:nvSpPr>
        <p:spPr>
          <a:xfrm rot="-5400000">
            <a:off x="7890647" y="2571659"/>
            <a:ext cx="656700" cy="1841700"/>
          </a:xfrm>
          <a:prstGeom prst="rtTriangle">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5"/>
          <p:cNvSpPr/>
          <p:nvPr/>
        </p:nvSpPr>
        <p:spPr>
          <a:xfrm rot="-5400000">
            <a:off x="6048990" y="2571659"/>
            <a:ext cx="656700" cy="1841700"/>
          </a:xfrm>
          <a:prstGeom prst="rtTriangle">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5"/>
          <p:cNvSpPr/>
          <p:nvPr/>
        </p:nvSpPr>
        <p:spPr>
          <a:xfrm rot="-5400000">
            <a:off x="2402640" y="2571659"/>
            <a:ext cx="656700" cy="1841700"/>
          </a:xfrm>
          <a:prstGeom prst="rtTriangle">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rot="-5400000">
            <a:off x="597947" y="2571659"/>
            <a:ext cx="656700" cy="1841700"/>
          </a:xfrm>
          <a:prstGeom prst="rtTriangle">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p:nvPr/>
        </p:nvSpPr>
        <p:spPr>
          <a:xfrm rot="-5400000">
            <a:off x="4244297" y="2571659"/>
            <a:ext cx="656700" cy="1841700"/>
          </a:xfrm>
          <a:prstGeom prst="rtTriangle">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5"/>
          <p:cNvSpPr/>
          <p:nvPr/>
        </p:nvSpPr>
        <p:spPr>
          <a:xfrm rot="-5400000">
            <a:off x="7890072" y="3228329"/>
            <a:ext cx="656700" cy="1841700"/>
          </a:xfrm>
          <a:prstGeom prst="rtTriangle">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5"/>
          <p:cNvSpPr/>
          <p:nvPr/>
        </p:nvSpPr>
        <p:spPr>
          <a:xfrm rot="-5400000">
            <a:off x="6048416" y="3228329"/>
            <a:ext cx="656700" cy="1841700"/>
          </a:xfrm>
          <a:prstGeom prst="rtTriangle">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5"/>
          <p:cNvSpPr/>
          <p:nvPr/>
        </p:nvSpPr>
        <p:spPr>
          <a:xfrm rot="-5400000">
            <a:off x="4243722" y="3228329"/>
            <a:ext cx="656700" cy="1841700"/>
          </a:xfrm>
          <a:prstGeom prst="rtTriangle">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5"/>
          <p:cNvSpPr/>
          <p:nvPr/>
        </p:nvSpPr>
        <p:spPr>
          <a:xfrm rot="-5400000">
            <a:off x="2402066" y="3228329"/>
            <a:ext cx="656700" cy="1841700"/>
          </a:xfrm>
          <a:prstGeom prst="rtTriangle">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5"/>
          <p:cNvSpPr/>
          <p:nvPr/>
        </p:nvSpPr>
        <p:spPr>
          <a:xfrm rot="-5400000">
            <a:off x="597372" y="3228329"/>
            <a:ext cx="656700" cy="1841700"/>
          </a:xfrm>
          <a:prstGeom prst="rtTriangle">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5"/>
          <p:cNvSpPr txBox="1">
            <a:spLocks noGrp="1"/>
          </p:cNvSpPr>
          <p:nvPr>
            <p:ph type="ctrTitle"/>
          </p:nvPr>
        </p:nvSpPr>
        <p:spPr>
          <a:xfrm>
            <a:off x="1844325" y="747900"/>
            <a:ext cx="5456100" cy="1704600"/>
          </a:xfrm>
          <a:prstGeom prst="rect">
            <a:avLst/>
          </a:prstGeom>
          <a:noFill/>
        </p:spPr>
        <p:txBody>
          <a:bodyPr spcFirstLastPara="1" wrap="square" lIns="91425" tIns="91425" rIns="91425" bIns="91425" anchor="b" anchorCtr="0">
            <a:normAutofit/>
          </a:bodyPr>
          <a:lstStyle>
            <a:lvl1pPr lvl="0" algn="ctr">
              <a:lnSpc>
                <a:spcPct val="100000"/>
              </a:lnSpc>
              <a:spcBef>
                <a:spcPts val="0"/>
              </a:spcBef>
              <a:spcAft>
                <a:spcPts val="0"/>
              </a:spcAft>
              <a:buClr>
                <a:srgbClr val="B45F06"/>
              </a:buClr>
              <a:buSzPts val="3600"/>
              <a:buNone/>
              <a:defRPr sz="3600" b="1">
                <a:solidFill>
                  <a:srgbClr val="B45F06"/>
                </a:solidFill>
              </a:defRPr>
            </a:lvl1pPr>
            <a:lvl2pPr lvl="1" algn="ctr">
              <a:lnSpc>
                <a:spcPct val="100000"/>
              </a:lnSpc>
              <a:spcBef>
                <a:spcPts val="0"/>
              </a:spcBef>
              <a:spcAft>
                <a:spcPts val="0"/>
              </a:spcAft>
              <a:buClr>
                <a:srgbClr val="B45F06"/>
              </a:buClr>
              <a:buSzPts val="6000"/>
              <a:buNone/>
              <a:defRPr sz="6000" b="1">
                <a:solidFill>
                  <a:srgbClr val="B45F06"/>
                </a:solidFill>
              </a:defRPr>
            </a:lvl2pPr>
            <a:lvl3pPr lvl="2" algn="ctr">
              <a:lnSpc>
                <a:spcPct val="100000"/>
              </a:lnSpc>
              <a:spcBef>
                <a:spcPts val="0"/>
              </a:spcBef>
              <a:spcAft>
                <a:spcPts val="0"/>
              </a:spcAft>
              <a:buClr>
                <a:srgbClr val="B45F06"/>
              </a:buClr>
              <a:buSzPts val="6000"/>
              <a:buNone/>
              <a:defRPr sz="6000" b="1">
                <a:solidFill>
                  <a:srgbClr val="B45F06"/>
                </a:solidFill>
              </a:defRPr>
            </a:lvl3pPr>
            <a:lvl4pPr lvl="3" algn="ctr">
              <a:lnSpc>
                <a:spcPct val="100000"/>
              </a:lnSpc>
              <a:spcBef>
                <a:spcPts val="0"/>
              </a:spcBef>
              <a:spcAft>
                <a:spcPts val="0"/>
              </a:spcAft>
              <a:buClr>
                <a:srgbClr val="B45F06"/>
              </a:buClr>
              <a:buSzPts val="6000"/>
              <a:buNone/>
              <a:defRPr sz="6000" b="1">
                <a:solidFill>
                  <a:srgbClr val="B45F06"/>
                </a:solidFill>
              </a:defRPr>
            </a:lvl4pPr>
            <a:lvl5pPr lvl="4" algn="ctr">
              <a:lnSpc>
                <a:spcPct val="100000"/>
              </a:lnSpc>
              <a:spcBef>
                <a:spcPts val="0"/>
              </a:spcBef>
              <a:spcAft>
                <a:spcPts val="0"/>
              </a:spcAft>
              <a:buClr>
                <a:srgbClr val="B45F06"/>
              </a:buClr>
              <a:buSzPts val="6000"/>
              <a:buNone/>
              <a:defRPr sz="6000" b="1">
                <a:solidFill>
                  <a:srgbClr val="B45F06"/>
                </a:solidFill>
              </a:defRPr>
            </a:lvl5pPr>
            <a:lvl6pPr lvl="5" algn="ctr">
              <a:lnSpc>
                <a:spcPct val="100000"/>
              </a:lnSpc>
              <a:spcBef>
                <a:spcPts val="0"/>
              </a:spcBef>
              <a:spcAft>
                <a:spcPts val="0"/>
              </a:spcAft>
              <a:buClr>
                <a:srgbClr val="B45F06"/>
              </a:buClr>
              <a:buSzPts val="6000"/>
              <a:buNone/>
              <a:defRPr sz="6000" b="1">
                <a:solidFill>
                  <a:srgbClr val="B45F06"/>
                </a:solidFill>
              </a:defRPr>
            </a:lvl6pPr>
            <a:lvl7pPr lvl="6" algn="ctr">
              <a:lnSpc>
                <a:spcPct val="100000"/>
              </a:lnSpc>
              <a:spcBef>
                <a:spcPts val="0"/>
              </a:spcBef>
              <a:spcAft>
                <a:spcPts val="0"/>
              </a:spcAft>
              <a:buClr>
                <a:srgbClr val="B45F06"/>
              </a:buClr>
              <a:buSzPts val="6000"/>
              <a:buNone/>
              <a:defRPr sz="6000" b="1">
                <a:solidFill>
                  <a:srgbClr val="B45F06"/>
                </a:solidFill>
              </a:defRPr>
            </a:lvl7pPr>
            <a:lvl8pPr lvl="7" algn="ctr">
              <a:lnSpc>
                <a:spcPct val="100000"/>
              </a:lnSpc>
              <a:spcBef>
                <a:spcPts val="0"/>
              </a:spcBef>
              <a:spcAft>
                <a:spcPts val="0"/>
              </a:spcAft>
              <a:buClr>
                <a:srgbClr val="B45F06"/>
              </a:buClr>
              <a:buSzPts val="6000"/>
              <a:buNone/>
              <a:defRPr sz="6000" b="1">
                <a:solidFill>
                  <a:srgbClr val="B45F06"/>
                </a:solidFill>
              </a:defRPr>
            </a:lvl8pPr>
            <a:lvl9pPr lvl="8" algn="ctr">
              <a:lnSpc>
                <a:spcPct val="100000"/>
              </a:lnSpc>
              <a:spcBef>
                <a:spcPts val="0"/>
              </a:spcBef>
              <a:spcAft>
                <a:spcPts val="0"/>
              </a:spcAft>
              <a:buClr>
                <a:srgbClr val="B45F06"/>
              </a:buClr>
              <a:buSzPts val="6000"/>
              <a:buNone/>
              <a:defRPr sz="6000" b="1">
                <a:solidFill>
                  <a:srgbClr val="B45F06"/>
                </a:solidFill>
              </a:defRPr>
            </a:lvl9pPr>
          </a:lstStyle>
          <a:p>
            <a:endParaRPr/>
          </a:p>
        </p:txBody>
      </p:sp>
      <p:sp>
        <p:nvSpPr>
          <p:cNvPr id="175" name="Google Shape;175;p2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13">
  <p:cSld name="AUTOLAYOUT_19">
    <p:spTree>
      <p:nvGrpSpPr>
        <p:cNvPr id="1" name="Shape 176"/>
        <p:cNvGrpSpPr/>
        <p:nvPr/>
      </p:nvGrpSpPr>
      <p:grpSpPr>
        <a:xfrm>
          <a:off x="0" y="0"/>
          <a:ext cx="0" cy="0"/>
          <a:chOff x="0" y="0"/>
          <a:chExt cx="0" cy="0"/>
        </a:xfrm>
      </p:grpSpPr>
      <p:sp>
        <p:nvSpPr>
          <p:cNvPr id="177" name="Google Shape;177;p26"/>
          <p:cNvSpPr/>
          <p:nvPr/>
        </p:nvSpPr>
        <p:spPr>
          <a:xfrm>
            <a:off x="0" y="0"/>
            <a:ext cx="9144000" cy="5143500"/>
          </a:xfrm>
          <a:prstGeom prst="rect">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0" y="63"/>
            <a:ext cx="9144000" cy="5143500"/>
          </a:xfrm>
          <a:prstGeom prst="rect">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a:off x="1264800" y="0"/>
            <a:ext cx="7879200" cy="5143500"/>
          </a:xfrm>
          <a:prstGeom prst="rect">
            <a:avLst/>
          </a:prstGeom>
          <a:solidFill>
            <a:srgbClr val="FFFFFF">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6"/>
          <p:cNvSpPr/>
          <p:nvPr/>
        </p:nvSpPr>
        <p:spPr>
          <a:xfrm>
            <a:off x="2577075" y="188"/>
            <a:ext cx="5143500" cy="5143500"/>
          </a:xfrm>
          <a:prstGeom prst="flowChartDelay">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6"/>
          <p:cNvSpPr/>
          <p:nvPr/>
        </p:nvSpPr>
        <p:spPr>
          <a:xfrm>
            <a:off x="2577075" y="125"/>
            <a:ext cx="5143500" cy="5143500"/>
          </a:xfrm>
          <a:prstGeom prst="flowChartDelay">
            <a:avLst/>
          </a:prstGeom>
          <a:solidFill>
            <a:srgbClr val="FFFFFF">
              <a:alpha val="1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1264808" y="188"/>
            <a:ext cx="5143500" cy="5143500"/>
          </a:xfrm>
          <a:prstGeom prst="flowChartDelay">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1264808" y="125"/>
            <a:ext cx="5143500" cy="5143500"/>
          </a:xfrm>
          <a:prstGeom prst="flowChartDelay">
            <a:avLst/>
          </a:pr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0" y="0"/>
            <a:ext cx="5143500" cy="5143500"/>
          </a:xfrm>
          <a:prstGeom prst="flowChartDelay">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txBox="1">
            <a:spLocks noGrp="1"/>
          </p:cNvSpPr>
          <p:nvPr>
            <p:ph type="title"/>
          </p:nvPr>
        </p:nvSpPr>
        <p:spPr>
          <a:xfrm>
            <a:off x="332325" y="1096874"/>
            <a:ext cx="4339200" cy="2949900"/>
          </a:xfrm>
          <a:prstGeom prst="rect">
            <a:avLst/>
          </a:prstGeom>
          <a:noFill/>
        </p:spPr>
        <p:txBody>
          <a:bodyPr spcFirstLastPara="1" wrap="square" lIns="91425" tIns="91425" rIns="91425" bIns="91425" anchor="ctr" anchorCtr="0">
            <a:normAutofit/>
          </a:bodyPr>
          <a:lstStyle>
            <a:lvl1pPr lvl="0" algn="l">
              <a:lnSpc>
                <a:spcPct val="100000"/>
              </a:lnSpc>
              <a:spcBef>
                <a:spcPts val="0"/>
              </a:spcBef>
              <a:spcAft>
                <a:spcPts val="0"/>
              </a:spcAft>
              <a:buNone/>
              <a:defRPr sz="3600" b="1">
                <a:solidFill>
                  <a:schemeClr val="lt1"/>
                </a:solidFill>
              </a:defRPr>
            </a:lvl1pPr>
            <a:lvl2pPr lvl="1" algn="l">
              <a:lnSpc>
                <a:spcPct val="100000"/>
              </a:lnSpc>
              <a:spcBef>
                <a:spcPts val="0"/>
              </a:spcBef>
              <a:spcAft>
                <a:spcPts val="0"/>
              </a:spcAft>
              <a:buNone/>
              <a:defRPr sz="3600" b="1">
                <a:solidFill>
                  <a:schemeClr val="lt1"/>
                </a:solidFill>
              </a:defRPr>
            </a:lvl2pPr>
            <a:lvl3pPr lvl="2" algn="l">
              <a:lnSpc>
                <a:spcPct val="100000"/>
              </a:lnSpc>
              <a:spcBef>
                <a:spcPts val="0"/>
              </a:spcBef>
              <a:spcAft>
                <a:spcPts val="0"/>
              </a:spcAft>
              <a:buNone/>
              <a:defRPr sz="3600" b="1">
                <a:solidFill>
                  <a:schemeClr val="lt1"/>
                </a:solidFill>
              </a:defRPr>
            </a:lvl3pPr>
            <a:lvl4pPr lvl="3" algn="l">
              <a:lnSpc>
                <a:spcPct val="100000"/>
              </a:lnSpc>
              <a:spcBef>
                <a:spcPts val="0"/>
              </a:spcBef>
              <a:spcAft>
                <a:spcPts val="0"/>
              </a:spcAft>
              <a:buNone/>
              <a:defRPr sz="3600" b="1">
                <a:solidFill>
                  <a:schemeClr val="lt1"/>
                </a:solidFill>
              </a:defRPr>
            </a:lvl4pPr>
            <a:lvl5pPr lvl="4" algn="l">
              <a:lnSpc>
                <a:spcPct val="100000"/>
              </a:lnSpc>
              <a:spcBef>
                <a:spcPts val="0"/>
              </a:spcBef>
              <a:spcAft>
                <a:spcPts val="0"/>
              </a:spcAft>
              <a:buNone/>
              <a:defRPr sz="3600" b="1">
                <a:solidFill>
                  <a:schemeClr val="lt1"/>
                </a:solidFill>
              </a:defRPr>
            </a:lvl5pPr>
            <a:lvl6pPr lvl="5" algn="l">
              <a:lnSpc>
                <a:spcPct val="100000"/>
              </a:lnSpc>
              <a:spcBef>
                <a:spcPts val="0"/>
              </a:spcBef>
              <a:spcAft>
                <a:spcPts val="0"/>
              </a:spcAft>
              <a:buNone/>
              <a:defRPr sz="3600" b="1">
                <a:solidFill>
                  <a:schemeClr val="lt1"/>
                </a:solidFill>
              </a:defRPr>
            </a:lvl6pPr>
            <a:lvl7pPr lvl="6" algn="l">
              <a:lnSpc>
                <a:spcPct val="100000"/>
              </a:lnSpc>
              <a:spcBef>
                <a:spcPts val="0"/>
              </a:spcBef>
              <a:spcAft>
                <a:spcPts val="0"/>
              </a:spcAft>
              <a:buNone/>
              <a:defRPr sz="3600" b="1">
                <a:solidFill>
                  <a:schemeClr val="lt1"/>
                </a:solidFill>
              </a:defRPr>
            </a:lvl7pPr>
            <a:lvl8pPr lvl="7" algn="l">
              <a:lnSpc>
                <a:spcPct val="100000"/>
              </a:lnSpc>
              <a:spcBef>
                <a:spcPts val="0"/>
              </a:spcBef>
              <a:spcAft>
                <a:spcPts val="0"/>
              </a:spcAft>
              <a:buNone/>
              <a:defRPr sz="3600" b="1">
                <a:solidFill>
                  <a:schemeClr val="lt1"/>
                </a:solidFill>
              </a:defRPr>
            </a:lvl8pPr>
            <a:lvl9pPr lvl="8" algn="l">
              <a:lnSpc>
                <a:spcPct val="100000"/>
              </a:lnSpc>
              <a:spcBef>
                <a:spcPts val="0"/>
              </a:spcBef>
              <a:spcAft>
                <a:spcPts val="0"/>
              </a:spcAft>
              <a:buNone/>
              <a:defRPr sz="3600" b="1">
                <a:solidFill>
                  <a:schemeClr val="lt1"/>
                </a:solidFill>
              </a:defRPr>
            </a:lvl9pPr>
          </a:lstStyle>
          <a:p>
            <a:endParaRPr/>
          </a:p>
        </p:txBody>
      </p:sp>
      <p:sp>
        <p:nvSpPr>
          <p:cNvPr id="186" name="Google Shape;186;p2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14">
  <p:cSld name="AUTOLAYOUT_20">
    <p:spTree>
      <p:nvGrpSpPr>
        <p:cNvPr id="1" name="Shape 187"/>
        <p:cNvGrpSpPr/>
        <p:nvPr/>
      </p:nvGrpSpPr>
      <p:grpSpPr>
        <a:xfrm>
          <a:off x="0" y="0"/>
          <a:ext cx="0" cy="0"/>
          <a:chOff x="0" y="0"/>
          <a:chExt cx="0" cy="0"/>
        </a:xfrm>
      </p:grpSpPr>
      <p:sp>
        <p:nvSpPr>
          <p:cNvPr id="188" name="Google Shape;188;p27"/>
          <p:cNvSpPr/>
          <p:nvPr/>
        </p:nvSpPr>
        <p:spPr>
          <a:xfrm>
            <a:off x="0" y="0"/>
            <a:ext cx="9144000" cy="5143500"/>
          </a:xfrm>
          <a:prstGeom prst="rect">
            <a:avLst/>
          </a:prstGeom>
          <a:solidFill>
            <a:srgbClr val="052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480750" y="483125"/>
            <a:ext cx="752100" cy="752100"/>
          </a:xfrm>
          <a:prstGeom prst="rect">
            <a:avLst/>
          </a:prstGeom>
          <a:solidFill>
            <a:srgbClr val="F50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840117" y="838676"/>
            <a:ext cx="752100" cy="752100"/>
          </a:xfrm>
          <a:prstGeom prst="rect">
            <a:avLst/>
          </a:prstGeom>
          <a:solidFill>
            <a:srgbClr val="FFFFFF">
              <a:alpha val="7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txBox="1">
            <a:spLocks noGrp="1"/>
          </p:cNvSpPr>
          <p:nvPr>
            <p:ph type="ctrTitle"/>
          </p:nvPr>
        </p:nvSpPr>
        <p:spPr>
          <a:xfrm>
            <a:off x="2038350" y="647700"/>
            <a:ext cx="5994900" cy="40155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rgbClr val="FFFFFF"/>
              </a:buClr>
              <a:buSzPts val="6000"/>
              <a:buNone/>
              <a:defRPr sz="6000" b="1">
                <a:solidFill>
                  <a:srgbClr val="FFFFFF"/>
                </a:solidFill>
              </a:defRPr>
            </a:lvl1pPr>
            <a:lvl2pPr lvl="1" algn="l">
              <a:lnSpc>
                <a:spcPct val="100000"/>
              </a:lnSpc>
              <a:spcBef>
                <a:spcPts val="0"/>
              </a:spcBef>
              <a:spcAft>
                <a:spcPts val="0"/>
              </a:spcAft>
              <a:buClr>
                <a:srgbClr val="FFFFFF"/>
              </a:buClr>
              <a:buSzPts val="6000"/>
              <a:buNone/>
              <a:defRPr sz="6000" b="1">
                <a:solidFill>
                  <a:srgbClr val="FFFFFF"/>
                </a:solidFill>
              </a:defRPr>
            </a:lvl2pPr>
            <a:lvl3pPr lvl="2" algn="l">
              <a:lnSpc>
                <a:spcPct val="100000"/>
              </a:lnSpc>
              <a:spcBef>
                <a:spcPts val="0"/>
              </a:spcBef>
              <a:spcAft>
                <a:spcPts val="0"/>
              </a:spcAft>
              <a:buClr>
                <a:srgbClr val="FFFFFF"/>
              </a:buClr>
              <a:buSzPts val="6000"/>
              <a:buNone/>
              <a:defRPr sz="6000" b="1">
                <a:solidFill>
                  <a:srgbClr val="FFFFFF"/>
                </a:solidFill>
              </a:defRPr>
            </a:lvl3pPr>
            <a:lvl4pPr lvl="3" algn="l">
              <a:lnSpc>
                <a:spcPct val="100000"/>
              </a:lnSpc>
              <a:spcBef>
                <a:spcPts val="0"/>
              </a:spcBef>
              <a:spcAft>
                <a:spcPts val="0"/>
              </a:spcAft>
              <a:buClr>
                <a:srgbClr val="FFFFFF"/>
              </a:buClr>
              <a:buSzPts val="6000"/>
              <a:buNone/>
              <a:defRPr sz="6000" b="1">
                <a:solidFill>
                  <a:srgbClr val="FFFFFF"/>
                </a:solidFill>
              </a:defRPr>
            </a:lvl4pPr>
            <a:lvl5pPr lvl="4" algn="l">
              <a:lnSpc>
                <a:spcPct val="100000"/>
              </a:lnSpc>
              <a:spcBef>
                <a:spcPts val="0"/>
              </a:spcBef>
              <a:spcAft>
                <a:spcPts val="0"/>
              </a:spcAft>
              <a:buClr>
                <a:srgbClr val="FFFFFF"/>
              </a:buClr>
              <a:buSzPts val="6000"/>
              <a:buNone/>
              <a:defRPr sz="6000" b="1">
                <a:solidFill>
                  <a:srgbClr val="FFFFFF"/>
                </a:solidFill>
              </a:defRPr>
            </a:lvl5pPr>
            <a:lvl6pPr lvl="5" algn="l">
              <a:lnSpc>
                <a:spcPct val="100000"/>
              </a:lnSpc>
              <a:spcBef>
                <a:spcPts val="0"/>
              </a:spcBef>
              <a:spcAft>
                <a:spcPts val="0"/>
              </a:spcAft>
              <a:buClr>
                <a:srgbClr val="FFFFFF"/>
              </a:buClr>
              <a:buSzPts val="6000"/>
              <a:buNone/>
              <a:defRPr sz="6000" b="1">
                <a:solidFill>
                  <a:srgbClr val="FFFFFF"/>
                </a:solidFill>
              </a:defRPr>
            </a:lvl6pPr>
            <a:lvl7pPr lvl="6" algn="l">
              <a:lnSpc>
                <a:spcPct val="100000"/>
              </a:lnSpc>
              <a:spcBef>
                <a:spcPts val="0"/>
              </a:spcBef>
              <a:spcAft>
                <a:spcPts val="0"/>
              </a:spcAft>
              <a:buClr>
                <a:srgbClr val="FFFFFF"/>
              </a:buClr>
              <a:buSzPts val="6000"/>
              <a:buNone/>
              <a:defRPr sz="6000" b="1">
                <a:solidFill>
                  <a:srgbClr val="FFFFFF"/>
                </a:solidFill>
              </a:defRPr>
            </a:lvl7pPr>
            <a:lvl8pPr lvl="7" algn="l">
              <a:lnSpc>
                <a:spcPct val="100000"/>
              </a:lnSpc>
              <a:spcBef>
                <a:spcPts val="0"/>
              </a:spcBef>
              <a:spcAft>
                <a:spcPts val="0"/>
              </a:spcAft>
              <a:buClr>
                <a:srgbClr val="FFFFFF"/>
              </a:buClr>
              <a:buSzPts val="6000"/>
              <a:buNone/>
              <a:defRPr sz="6000" b="1">
                <a:solidFill>
                  <a:srgbClr val="FFFFFF"/>
                </a:solidFill>
              </a:defRPr>
            </a:lvl8pPr>
            <a:lvl9pPr lvl="8" algn="l">
              <a:lnSpc>
                <a:spcPct val="100000"/>
              </a:lnSpc>
              <a:spcBef>
                <a:spcPts val="0"/>
              </a:spcBef>
              <a:spcAft>
                <a:spcPts val="0"/>
              </a:spcAft>
              <a:buClr>
                <a:srgbClr val="FFFFFF"/>
              </a:buClr>
              <a:buSzPts val="6000"/>
              <a:buNone/>
              <a:defRPr sz="6000" b="1">
                <a:solidFill>
                  <a:srgbClr val="FFFFFF"/>
                </a:solidFill>
              </a:defRPr>
            </a:lvl9pPr>
          </a:lstStyle>
          <a:p>
            <a:endParaRPr/>
          </a:p>
        </p:txBody>
      </p:sp>
      <p:sp>
        <p:nvSpPr>
          <p:cNvPr id="192" name="Google Shape;192;p27"/>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15">
  <p:cSld name="AUTOLAYOUT_21">
    <p:spTree>
      <p:nvGrpSpPr>
        <p:cNvPr id="1" name="Shape 193"/>
        <p:cNvGrpSpPr/>
        <p:nvPr/>
      </p:nvGrpSpPr>
      <p:grpSpPr>
        <a:xfrm>
          <a:off x="0" y="0"/>
          <a:ext cx="0" cy="0"/>
          <a:chOff x="0" y="0"/>
          <a:chExt cx="0" cy="0"/>
        </a:xfrm>
      </p:grpSpPr>
      <p:sp>
        <p:nvSpPr>
          <p:cNvPr id="194" name="Google Shape;194;p28"/>
          <p:cNvSpPr/>
          <p:nvPr/>
        </p:nvSpPr>
        <p:spPr>
          <a:xfrm>
            <a:off x="0" y="0"/>
            <a:ext cx="9144000" cy="5143500"/>
          </a:xfrm>
          <a:prstGeom prst="rect">
            <a:avLst/>
          </a:pr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8"/>
          <p:cNvSpPr/>
          <p:nvPr/>
        </p:nvSpPr>
        <p:spPr>
          <a:xfrm>
            <a:off x="2448225" y="447900"/>
            <a:ext cx="4247700" cy="42477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8"/>
          <p:cNvSpPr/>
          <p:nvPr/>
        </p:nvSpPr>
        <p:spPr>
          <a:xfrm>
            <a:off x="2571825" y="571500"/>
            <a:ext cx="4000500" cy="4000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8"/>
          <p:cNvSpPr txBox="1">
            <a:spLocks noGrp="1"/>
          </p:cNvSpPr>
          <p:nvPr>
            <p:ph type="title"/>
          </p:nvPr>
        </p:nvSpPr>
        <p:spPr>
          <a:xfrm>
            <a:off x="3019425" y="1662150"/>
            <a:ext cx="3105300" cy="1819200"/>
          </a:xfrm>
          <a:prstGeom prst="rect">
            <a:avLst/>
          </a:prstGeom>
          <a:noFill/>
        </p:spPr>
        <p:txBody>
          <a:bodyPr spcFirstLastPara="1" wrap="square" lIns="91425" tIns="91425" rIns="91425" bIns="91425" anchor="ctr" anchorCtr="0">
            <a:normAutofit/>
          </a:bodyPr>
          <a:lstStyle>
            <a:lvl1pPr lvl="0" algn="ctr">
              <a:lnSpc>
                <a:spcPct val="100000"/>
              </a:lnSpc>
              <a:spcBef>
                <a:spcPts val="0"/>
              </a:spcBef>
              <a:spcAft>
                <a:spcPts val="0"/>
              </a:spcAft>
              <a:buNone/>
              <a:defRPr sz="4000" b="1">
                <a:solidFill>
                  <a:srgbClr val="455A64"/>
                </a:solidFill>
              </a:defRPr>
            </a:lvl1pPr>
            <a:lvl2pPr lvl="1" algn="ctr">
              <a:lnSpc>
                <a:spcPct val="100000"/>
              </a:lnSpc>
              <a:spcBef>
                <a:spcPts val="0"/>
              </a:spcBef>
              <a:spcAft>
                <a:spcPts val="0"/>
              </a:spcAft>
              <a:buNone/>
              <a:defRPr sz="2800" b="1">
                <a:solidFill>
                  <a:srgbClr val="455A64"/>
                </a:solidFill>
              </a:defRPr>
            </a:lvl2pPr>
            <a:lvl3pPr lvl="2" algn="ctr">
              <a:lnSpc>
                <a:spcPct val="100000"/>
              </a:lnSpc>
              <a:spcBef>
                <a:spcPts val="0"/>
              </a:spcBef>
              <a:spcAft>
                <a:spcPts val="0"/>
              </a:spcAft>
              <a:buNone/>
              <a:defRPr sz="2800" b="1">
                <a:solidFill>
                  <a:srgbClr val="455A64"/>
                </a:solidFill>
              </a:defRPr>
            </a:lvl3pPr>
            <a:lvl4pPr lvl="3" algn="ctr">
              <a:lnSpc>
                <a:spcPct val="100000"/>
              </a:lnSpc>
              <a:spcBef>
                <a:spcPts val="0"/>
              </a:spcBef>
              <a:spcAft>
                <a:spcPts val="0"/>
              </a:spcAft>
              <a:buNone/>
              <a:defRPr sz="2800" b="1">
                <a:solidFill>
                  <a:srgbClr val="455A64"/>
                </a:solidFill>
              </a:defRPr>
            </a:lvl4pPr>
            <a:lvl5pPr lvl="4" algn="ctr">
              <a:lnSpc>
                <a:spcPct val="100000"/>
              </a:lnSpc>
              <a:spcBef>
                <a:spcPts val="0"/>
              </a:spcBef>
              <a:spcAft>
                <a:spcPts val="0"/>
              </a:spcAft>
              <a:buNone/>
              <a:defRPr sz="2800" b="1">
                <a:solidFill>
                  <a:srgbClr val="455A64"/>
                </a:solidFill>
              </a:defRPr>
            </a:lvl5pPr>
            <a:lvl6pPr lvl="5" algn="ctr">
              <a:lnSpc>
                <a:spcPct val="100000"/>
              </a:lnSpc>
              <a:spcBef>
                <a:spcPts val="0"/>
              </a:spcBef>
              <a:spcAft>
                <a:spcPts val="0"/>
              </a:spcAft>
              <a:buNone/>
              <a:defRPr sz="2800" b="1">
                <a:solidFill>
                  <a:srgbClr val="455A64"/>
                </a:solidFill>
              </a:defRPr>
            </a:lvl6pPr>
            <a:lvl7pPr lvl="6" algn="ctr">
              <a:lnSpc>
                <a:spcPct val="100000"/>
              </a:lnSpc>
              <a:spcBef>
                <a:spcPts val="0"/>
              </a:spcBef>
              <a:spcAft>
                <a:spcPts val="0"/>
              </a:spcAft>
              <a:buNone/>
              <a:defRPr sz="2800" b="1">
                <a:solidFill>
                  <a:srgbClr val="455A64"/>
                </a:solidFill>
              </a:defRPr>
            </a:lvl7pPr>
            <a:lvl8pPr lvl="7" algn="ctr">
              <a:lnSpc>
                <a:spcPct val="100000"/>
              </a:lnSpc>
              <a:spcBef>
                <a:spcPts val="0"/>
              </a:spcBef>
              <a:spcAft>
                <a:spcPts val="0"/>
              </a:spcAft>
              <a:buNone/>
              <a:defRPr sz="2800" b="1">
                <a:solidFill>
                  <a:srgbClr val="455A64"/>
                </a:solidFill>
              </a:defRPr>
            </a:lvl8pPr>
            <a:lvl9pPr lvl="8" algn="ctr">
              <a:lnSpc>
                <a:spcPct val="100000"/>
              </a:lnSpc>
              <a:spcBef>
                <a:spcPts val="0"/>
              </a:spcBef>
              <a:spcAft>
                <a:spcPts val="0"/>
              </a:spcAft>
              <a:buNone/>
              <a:defRPr sz="2800" b="1">
                <a:solidFill>
                  <a:srgbClr val="455A64"/>
                </a:solidFill>
              </a:defRPr>
            </a:lvl9pPr>
          </a:lstStyle>
          <a:p>
            <a:endParaRPr/>
          </a:p>
        </p:txBody>
      </p:sp>
      <p:sp>
        <p:nvSpPr>
          <p:cNvPr id="198" name="Google Shape;198;p28"/>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blipFill dpi="0" rotWithShape="1">
          <a:blip r:embed="rId28"/>
          <a:srcRect/>
          <a:tile tx="0" ty="0" sx="100000" sy="100000" flip="none" algn="tl"/>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7.tmp"/><Relationship Id="rId5" Type="http://schemas.openxmlformats.org/officeDocument/2006/relationships/image" Target="../media/image16.tmp"/><Relationship Id="rId4" Type="http://schemas.openxmlformats.org/officeDocument/2006/relationships/image" Target="../media/image15.tmp"/></Relationships>
</file>

<file path=ppt/slides/_rels/slide11.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1.tmp"/><Relationship Id="rId5" Type="http://schemas.openxmlformats.org/officeDocument/2006/relationships/image" Target="../media/image20.tmp"/><Relationship Id="rId4" Type="http://schemas.openxmlformats.org/officeDocument/2006/relationships/image" Target="../media/image19.tmp"/></Relationships>
</file>

<file path=ppt/slides/_rels/slide12.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3.tmp"/></Relationships>
</file>

<file path=ppt/slides/_rels/slide13.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27.tmp"/><Relationship Id="rId5" Type="http://schemas.openxmlformats.org/officeDocument/2006/relationships/image" Target="../media/image26.tmp"/><Relationship Id="rId4" Type="http://schemas.openxmlformats.org/officeDocument/2006/relationships/image" Target="../media/image25.tmp"/></Relationships>
</file>

<file path=ppt/slides/_rels/slide14.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31.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34.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4.xml"/><Relationship Id="rId4" Type="http://schemas.openxmlformats.org/officeDocument/2006/relationships/image" Target="../media/image46.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9"/>
          <p:cNvSpPr txBox="1">
            <a:spLocks noGrp="1"/>
          </p:cNvSpPr>
          <p:nvPr>
            <p:ph type="title"/>
          </p:nvPr>
        </p:nvSpPr>
        <p:spPr>
          <a:xfrm>
            <a:off x="2479322" y="2041645"/>
            <a:ext cx="4690947" cy="1138035"/>
          </a:xfrm>
          <a:prstGeom prst="rect">
            <a:avLst/>
          </a:prstGeom>
        </p:spPr>
        <p:txBody>
          <a:bodyPr spcFirstLastPara="1" wrap="square" lIns="91425" tIns="91425" rIns="91425" bIns="91425" anchor="b" anchorCtr="0">
            <a:normAutofit/>
          </a:bodyPr>
          <a:lstStyle/>
          <a:p>
            <a:pPr marL="0" marR="0" algn="ctr">
              <a:lnSpc>
                <a:spcPct val="107000"/>
              </a:lnSpc>
              <a:spcBef>
                <a:spcPts val="200"/>
              </a:spcBef>
              <a:spcAft>
                <a:spcPts val="0"/>
              </a:spcAft>
            </a:pPr>
            <a:r>
              <a:rPr lang="en-IN" u="sng" dirty="0">
                <a:ln w="9525" cap="flat" cmpd="sng" algn="ctr">
                  <a:solidFill>
                    <a:srgbClr val="FFFFFF"/>
                  </a:solidFill>
                  <a:prstDash val="solid"/>
                  <a:round/>
                </a:ln>
                <a:solidFill>
                  <a:schemeClr val="accent4">
                    <a:lumMod val="60000"/>
                    <a:lumOff val="40000"/>
                  </a:schemeClr>
                </a:solidFill>
                <a:latin typeface="Bahnschrift Condensed" panose="020B0502040204020203" pitchFamily="34" charset="0"/>
                <a:ea typeface="Times New Roman" panose="02020603050405020304" pitchFamily="18" charset="0"/>
                <a:cs typeface="Times New Roman" panose="02020603050405020304" pitchFamily="18" charset="0"/>
              </a:rPr>
              <a:t>MICRO</a:t>
            </a:r>
            <a:r>
              <a:rPr lang="en-IN" u="sng" spc="300" dirty="0">
                <a:ln w="9525" cap="flat" cmpd="sng" algn="ctr">
                  <a:solidFill>
                    <a:srgbClr val="FFFFFF"/>
                  </a:solidFill>
                  <a:prstDash val="solid"/>
                  <a:round/>
                </a:ln>
                <a:solidFill>
                  <a:schemeClr val="accent4">
                    <a:lumMod val="60000"/>
                    <a:lumOff val="40000"/>
                  </a:schemeClr>
                </a:solidFill>
                <a:latin typeface="Bahnschrift Condensed" panose="020B0502040204020203" pitchFamily="34" charset="0"/>
                <a:ea typeface="Times New Roman" panose="02020603050405020304" pitchFamily="18" charset="0"/>
                <a:cs typeface="Times New Roman" panose="02020603050405020304" pitchFamily="18" charset="0"/>
              </a:rPr>
              <a:t> CREDIT: DEFAULTER PROJECT</a:t>
            </a:r>
            <a:endParaRPr lang="en-US" u="sng" spc="300" dirty="0">
              <a:solidFill>
                <a:schemeClr val="accent4">
                  <a:lumMod val="60000"/>
                  <a:lumOff val="40000"/>
                </a:schemeClr>
              </a:solidFill>
              <a:latin typeface="Bahnschrift Condensed" panose="020B0502040204020203" pitchFamily="34" charset="0"/>
              <a:ea typeface="Times New Roman" panose="02020603050405020304" pitchFamily="18" charset="0"/>
              <a:cs typeface="Times New Roman" panose="02020603050405020304" pitchFamily="18" charset="0"/>
            </a:endParaRPr>
          </a:p>
        </p:txBody>
      </p:sp>
      <p:sp>
        <p:nvSpPr>
          <p:cNvPr id="204" name="Google Shape;204;p29"/>
          <p:cNvSpPr txBox="1">
            <a:spLocks noGrp="1"/>
          </p:cNvSpPr>
          <p:nvPr>
            <p:ph type="body" idx="1"/>
          </p:nvPr>
        </p:nvSpPr>
        <p:spPr>
          <a:xfrm>
            <a:off x="5533380" y="3556523"/>
            <a:ext cx="3486615" cy="1000471"/>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2000" u="sng" dirty="0">
                <a:solidFill>
                  <a:schemeClr val="accent2">
                    <a:lumMod val="60000"/>
                    <a:lumOff val="40000"/>
                  </a:schemeClr>
                </a:solidFill>
                <a:latin typeface="Arial Narrow" panose="020B0606020202030204" pitchFamily="34" charset="0"/>
              </a:rPr>
              <a:t>Presented By:</a:t>
            </a:r>
            <a:endParaRPr sz="2000" u="sng" dirty="0">
              <a:solidFill>
                <a:schemeClr val="accent2">
                  <a:lumMod val="60000"/>
                  <a:lumOff val="40000"/>
                </a:schemeClr>
              </a:solidFill>
              <a:latin typeface="Arial Narrow" panose="020B0606020202030204" pitchFamily="34" charset="0"/>
            </a:endParaRPr>
          </a:p>
          <a:p>
            <a:pPr marL="0" lvl="0" indent="0" algn="ctr" rtl="0">
              <a:spcBef>
                <a:spcPts val="0"/>
              </a:spcBef>
              <a:spcAft>
                <a:spcPts val="0"/>
              </a:spcAft>
              <a:buNone/>
            </a:pPr>
            <a:r>
              <a:rPr lang="en" sz="2000" b="1" dirty="0">
                <a:solidFill>
                  <a:schemeClr val="accent2">
                    <a:lumMod val="60000"/>
                    <a:lumOff val="40000"/>
                  </a:schemeClr>
                </a:solidFill>
                <a:latin typeface="Arial Narrow" panose="020B0606020202030204" pitchFamily="34" charset="0"/>
              </a:rPr>
              <a:t>ABHIJIT SARKAR</a:t>
            </a:r>
            <a:endParaRPr sz="2000" b="1" dirty="0">
              <a:solidFill>
                <a:schemeClr val="accent2">
                  <a:lumMod val="60000"/>
                  <a:lumOff val="40000"/>
                </a:schemeClr>
              </a:solidFill>
              <a:latin typeface="Arial Narrow" panose="020B0606020202030204" pitchFamily="34" charset="0"/>
            </a:endParaRPr>
          </a:p>
        </p:txBody>
      </p:sp>
      <p:pic>
        <p:nvPicPr>
          <p:cNvPr id="5" name="Graphic 4" descr="Cheers with solid fill">
            <a:extLst>
              <a:ext uri="{FF2B5EF4-FFF2-40B4-BE49-F238E27FC236}">
                <a16:creationId xmlns:a16="http://schemas.microsoft.com/office/drawing/2014/main" id="{67B732C0-0BF8-6D9A-AFB8-6C85FB8C7C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296067">
            <a:off x="6983493" y="810472"/>
            <a:ext cx="1804522" cy="1809145"/>
          </a:xfrm>
          <a:prstGeom prst="rect">
            <a:avLst/>
          </a:prstGeom>
        </p:spPr>
      </p:pic>
      <p:pic>
        <p:nvPicPr>
          <p:cNvPr id="4" name="Graphic 3" descr="Money with solid fill">
            <a:extLst>
              <a:ext uri="{FF2B5EF4-FFF2-40B4-BE49-F238E27FC236}">
                <a16:creationId xmlns:a16="http://schemas.microsoft.com/office/drawing/2014/main" id="{A8B4BC9C-D287-56EB-FF85-33F382E61D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4005" y="2972719"/>
            <a:ext cx="2269789" cy="1975326"/>
          </a:xfrm>
          <a:prstGeom prst="rect">
            <a:avLst/>
          </a:prstGeom>
        </p:spPr>
      </p:pic>
      <p:pic>
        <p:nvPicPr>
          <p:cNvPr id="3" name="Graphic 2" descr="Tropical scene with solid fill">
            <a:extLst>
              <a:ext uri="{FF2B5EF4-FFF2-40B4-BE49-F238E27FC236}">
                <a16:creationId xmlns:a16="http://schemas.microsoft.com/office/drawing/2014/main" id="{B3C6BE7C-1691-BB1E-67B3-4659A461C6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4004" y="81776"/>
            <a:ext cx="2408833" cy="266142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
              <a:schemeClr val="bg2">
                <a:lumMod val="50000"/>
                <a:lumOff val="50000"/>
              </a:schemeClr>
            </a:gs>
            <a:gs pos="67000">
              <a:srgbClr val="FFFF00"/>
            </a:gs>
            <a:gs pos="90000">
              <a:srgbClr val="00B050"/>
            </a:gs>
          </a:gsLst>
          <a:lin ang="5400000" scaled="1"/>
        </a:gradFill>
        <a:effectLst/>
      </p:bgPr>
    </p:bg>
    <p:spTree>
      <p:nvGrpSpPr>
        <p:cNvPr id="1" name="Shape 273"/>
        <p:cNvGrpSpPr/>
        <p:nvPr/>
      </p:nvGrpSpPr>
      <p:grpSpPr>
        <a:xfrm>
          <a:off x="0" y="0"/>
          <a:ext cx="0" cy="0"/>
          <a:chOff x="0" y="0"/>
          <a:chExt cx="0" cy="0"/>
        </a:xfrm>
      </p:grpSpPr>
      <p:sp>
        <p:nvSpPr>
          <p:cNvPr id="274" name="Google Shape;274;p38"/>
          <p:cNvSpPr txBox="1">
            <a:spLocks noGrp="1"/>
          </p:cNvSpPr>
          <p:nvPr>
            <p:ph type="title"/>
          </p:nvPr>
        </p:nvSpPr>
        <p:spPr>
          <a:xfrm>
            <a:off x="1806497" y="212698"/>
            <a:ext cx="5850673" cy="508414"/>
          </a:xfrm>
          <a:prstGeom prst="rect">
            <a:avLst/>
          </a:prstGeom>
          <a:gradFill>
            <a:gsLst>
              <a:gs pos="0">
                <a:schemeClr val="accent1">
                  <a:lumMod val="5000"/>
                  <a:lumOff val="95000"/>
                </a:schemeClr>
              </a:gs>
              <a:gs pos="10000">
                <a:schemeClr val="bg2">
                  <a:lumMod val="50000"/>
                  <a:lumOff val="50000"/>
                </a:schemeClr>
              </a:gs>
              <a:gs pos="67000">
                <a:srgbClr val="FFFF00"/>
              </a:gs>
              <a:gs pos="90000">
                <a:srgbClr val="00B050"/>
              </a:gs>
            </a:gsLst>
            <a:lin ang="8100000" scaled="1"/>
          </a:gradFill>
        </p:spPr>
        <p:txBody>
          <a:bodyPr spcFirstLastPara="1" wrap="square" lIns="91425" tIns="91425" rIns="91425" bIns="91425" anchor="b" anchorCtr="0">
            <a:noAutofit/>
          </a:bodyPr>
          <a:lstStyle/>
          <a:p>
            <a:pPr marL="0" lvl="0" indent="0" algn="ctr" rtl="0">
              <a:spcBef>
                <a:spcPts val="0"/>
              </a:spcBef>
              <a:spcAft>
                <a:spcPts val="0"/>
              </a:spcAft>
              <a:buNone/>
            </a:pPr>
            <a:r>
              <a:rPr lang="en-US" sz="2400" b="1" dirty="0">
                <a:solidFill>
                  <a:schemeClr val="tx2">
                    <a:lumMod val="10000"/>
                  </a:schemeClr>
                </a:solidFill>
                <a:latin typeface="Bahnschrift Light SemiCondensed" panose="020B0502040204020203" pitchFamily="34" charset="0"/>
              </a:rPr>
              <a:t>VISUALIZATION OF NUMERICAL COLUMN DATA:</a:t>
            </a:r>
          </a:p>
        </p:txBody>
      </p:sp>
      <p:pic>
        <p:nvPicPr>
          <p:cNvPr id="2" name="Picture 1">
            <a:extLst>
              <a:ext uri="{FF2B5EF4-FFF2-40B4-BE49-F238E27FC236}">
                <a16:creationId xmlns:a16="http://schemas.microsoft.com/office/drawing/2014/main" id="{537EC3A9-BCEB-CF4B-FEAE-DDED0D462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51" y="888380"/>
            <a:ext cx="4059044" cy="21112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0FC35681-EBB8-E1C3-6098-9967621F84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8184" y="888380"/>
            <a:ext cx="4646341" cy="21112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EC7A44A2-EAAD-4732-8DED-33904B7A19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683" y="3077737"/>
            <a:ext cx="4073912" cy="19700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FCB7CF19-603E-2A0D-7456-79A79CD376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8185" y="3077737"/>
            <a:ext cx="4646341" cy="19700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10000">
              <a:schemeClr val="bg2">
                <a:lumMod val="50000"/>
                <a:lumOff val="50000"/>
              </a:schemeClr>
            </a:gs>
            <a:gs pos="67000">
              <a:srgbClr val="FFFF00"/>
            </a:gs>
            <a:gs pos="90000">
              <a:srgbClr val="00B050"/>
            </a:gs>
          </a:gsLst>
          <a:lin ang="5400000" scaled="1"/>
        </a:gradFill>
        <a:effectLst/>
      </p:bgPr>
    </p:bg>
    <p:spTree>
      <p:nvGrpSpPr>
        <p:cNvPr id="1" name="Shape 279"/>
        <p:cNvGrpSpPr/>
        <p:nvPr/>
      </p:nvGrpSpPr>
      <p:grpSpPr>
        <a:xfrm>
          <a:off x="0" y="0"/>
          <a:ext cx="0" cy="0"/>
          <a:chOff x="0" y="0"/>
          <a:chExt cx="0" cy="0"/>
        </a:xfrm>
      </p:grpSpPr>
      <p:sp>
        <p:nvSpPr>
          <p:cNvPr id="280" name="Google Shape;280;p39"/>
          <p:cNvSpPr txBox="1">
            <a:spLocks noGrp="1"/>
          </p:cNvSpPr>
          <p:nvPr>
            <p:ph type="title"/>
          </p:nvPr>
        </p:nvSpPr>
        <p:spPr>
          <a:xfrm>
            <a:off x="0" y="0"/>
            <a:ext cx="150300" cy="14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100"/>
              <a:t>s</a:t>
            </a:r>
            <a:endParaRPr sz="100"/>
          </a:p>
        </p:txBody>
      </p:sp>
      <p:sp>
        <p:nvSpPr>
          <p:cNvPr id="6" name="Google Shape;274;p38">
            <a:extLst>
              <a:ext uri="{FF2B5EF4-FFF2-40B4-BE49-F238E27FC236}">
                <a16:creationId xmlns:a16="http://schemas.microsoft.com/office/drawing/2014/main" id="{E7CEC94B-5B7A-1CB0-2267-89EB9135C383}"/>
              </a:ext>
            </a:extLst>
          </p:cNvPr>
          <p:cNvSpPr txBox="1">
            <a:spLocks/>
          </p:cNvSpPr>
          <p:nvPr/>
        </p:nvSpPr>
        <p:spPr>
          <a:xfrm>
            <a:off x="1642945" y="141000"/>
            <a:ext cx="5883465" cy="413370"/>
          </a:xfrm>
          <a:prstGeom prst="rect">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shape">
              <a:fillToRect l="50000" t="50000" r="50000" b="50000"/>
            </a:path>
            <a:tileRect/>
          </a:gradFill>
          <a:ln>
            <a:noFill/>
          </a:ln>
        </p:spPr>
        <p:txBody>
          <a:bodyPr spcFirstLastPara="1" wrap="square" lIns="91425" tIns="91425" rIns="91425" bIns="91425" anchor="b" anchorCtr="0">
            <a:normAutofit fontScale="5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2pPr>
            <a:lvl3pPr marR="0" lvl="2"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3pPr>
            <a:lvl4pPr marR="0" lvl="3"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4pPr>
            <a:lvl5pPr marR="0" lvl="4"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5pPr>
            <a:lvl6pPr marR="0" lvl="5"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6pPr>
            <a:lvl7pPr marR="0" lvl="6"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7pPr>
            <a:lvl8pPr marR="0" lvl="7"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8pPr>
            <a:lvl9pPr marR="0" lvl="8"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9pPr>
          </a:lstStyle>
          <a:p>
            <a:pPr algn="ctr"/>
            <a:r>
              <a:rPr lang="en-US" dirty="0">
                <a:solidFill>
                  <a:srgbClr val="C00000"/>
                </a:solidFill>
                <a:latin typeface="Bahnschrift Condensed" panose="020B0502040204020203" pitchFamily="34" charset="0"/>
              </a:rPr>
              <a:t>Visualization Of Numerical Column Data:-</a:t>
            </a:r>
          </a:p>
        </p:txBody>
      </p:sp>
      <p:pic>
        <p:nvPicPr>
          <p:cNvPr id="2" name="Picture 1">
            <a:extLst>
              <a:ext uri="{FF2B5EF4-FFF2-40B4-BE49-F238E27FC236}">
                <a16:creationId xmlns:a16="http://schemas.microsoft.com/office/drawing/2014/main" id="{729CEE26-DE83-00F8-DB20-96E71CA3FB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21" y="678358"/>
            <a:ext cx="4350550" cy="2142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4AA8F738-AB96-586C-7B44-2B695D307A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1472" y="678357"/>
            <a:ext cx="4362228" cy="21428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FFC5938B-065C-A03E-EAA2-BA89B979DA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621" y="2945145"/>
            <a:ext cx="4362228" cy="19281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E746CBD8-F7BF-D1E3-458D-9AB3E8BE95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1472" y="2945145"/>
            <a:ext cx="4362228" cy="19281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2"/>
          <p:cNvSpPr txBox="1"/>
          <p:nvPr/>
        </p:nvSpPr>
        <p:spPr>
          <a:xfrm>
            <a:off x="313475" y="110972"/>
            <a:ext cx="4493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dk1"/>
                </a:solidFill>
                <a:latin typeface="Bahnschrift Condensed" panose="020B0502040204020203" pitchFamily="34" charset="0"/>
                <a:ea typeface="Times New Roman"/>
                <a:cs typeface="Times New Roman"/>
                <a:sym typeface="Times New Roman"/>
              </a:rPr>
              <a:t>Visualization Of Categorical Column:-</a:t>
            </a:r>
            <a:endParaRPr sz="2000" dirty="0">
              <a:solidFill>
                <a:schemeClr val="dk1"/>
              </a:solidFill>
              <a:latin typeface="Bahnschrift Condensed" panose="020B0502040204020203" pitchFamily="34" charset="0"/>
              <a:ea typeface="Times New Roman"/>
              <a:cs typeface="Times New Roman"/>
              <a:sym typeface="Times New Roman"/>
            </a:endParaRPr>
          </a:p>
        </p:txBody>
      </p:sp>
      <p:pic>
        <p:nvPicPr>
          <p:cNvPr id="3" name="Picture 2">
            <a:extLst>
              <a:ext uri="{FF2B5EF4-FFF2-40B4-BE49-F238E27FC236}">
                <a16:creationId xmlns:a16="http://schemas.microsoft.com/office/drawing/2014/main" id="{ADC8D364-7AD7-9534-36C7-55105BC10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1873" y="698810"/>
            <a:ext cx="5003066" cy="4333718"/>
          </a:xfrm>
          <a:prstGeom prst="rect">
            <a:avLst/>
          </a:prstGeom>
        </p:spPr>
      </p:pic>
      <p:pic>
        <p:nvPicPr>
          <p:cNvPr id="4" name="Picture 3">
            <a:extLst>
              <a:ext uri="{FF2B5EF4-FFF2-40B4-BE49-F238E27FC236}">
                <a16:creationId xmlns:a16="http://schemas.microsoft.com/office/drawing/2014/main" id="{6ABBDD1D-9E45-7C4B-2973-4D5D40BD53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465" y="698810"/>
            <a:ext cx="3496935" cy="433371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4" name="Google Shape;298;p42">
            <a:extLst>
              <a:ext uri="{FF2B5EF4-FFF2-40B4-BE49-F238E27FC236}">
                <a16:creationId xmlns:a16="http://schemas.microsoft.com/office/drawing/2014/main" id="{F9A211B7-C6EF-5D5B-9CF6-E16BC8265937}"/>
              </a:ext>
            </a:extLst>
          </p:cNvPr>
          <p:cNvSpPr txBox="1"/>
          <p:nvPr/>
        </p:nvSpPr>
        <p:spPr>
          <a:xfrm>
            <a:off x="313475" y="139325"/>
            <a:ext cx="4493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dk1"/>
                </a:solidFill>
                <a:latin typeface="Times New Roman"/>
                <a:ea typeface="Times New Roman"/>
                <a:cs typeface="Times New Roman"/>
                <a:sym typeface="Times New Roman"/>
              </a:rPr>
              <a:t>Visualization Of Categorical Column:-</a:t>
            </a:r>
            <a:endParaRPr sz="2000" dirty="0">
              <a:solidFill>
                <a:schemeClr val="dk1"/>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9D85C5AF-33C2-8670-6478-21EC7B38B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76" y="681730"/>
            <a:ext cx="2232339" cy="4389580"/>
          </a:xfrm>
          <a:prstGeom prst="rect">
            <a:avLst/>
          </a:prstGeom>
        </p:spPr>
      </p:pic>
      <p:pic>
        <p:nvPicPr>
          <p:cNvPr id="3" name="Picture 2">
            <a:extLst>
              <a:ext uri="{FF2B5EF4-FFF2-40B4-BE49-F238E27FC236}">
                <a16:creationId xmlns:a16="http://schemas.microsoft.com/office/drawing/2014/main" id="{42B61AFA-5A93-3925-3CFE-1240EF327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8249" y="714575"/>
            <a:ext cx="2138204" cy="4322445"/>
          </a:xfrm>
          <a:prstGeom prst="rect">
            <a:avLst/>
          </a:prstGeom>
        </p:spPr>
      </p:pic>
      <p:pic>
        <p:nvPicPr>
          <p:cNvPr id="5" name="Picture 4">
            <a:extLst>
              <a:ext uri="{FF2B5EF4-FFF2-40B4-BE49-F238E27FC236}">
                <a16:creationId xmlns:a16="http://schemas.microsoft.com/office/drawing/2014/main" id="{09656FA2-7C29-CDCD-51B9-A8002F8637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1681" y="714575"/>
            <a:ext cx="2138205" cy="4356735"/>
          </a:xfrm>
          <a:prstGeom prst="rect">
            <a:avLst/>
          </a:prstGeom>
        </p:spPr>
      </p:pic>
      <p:pic>
        <p:nvPicPr>
          <p:cNvPr id="6" name="Picture 5">
            <a:extLst>
              <a:ext uri="{FF2B5EF4-FFF2-40B4-BE49-F238E27FC236}">
                <a16:creationId xmlns:a16="http://schemas.microsoft.com/office/drawing/2014/main" id="{A19438BA-2DCE-D6B4-1735-D70C22FD7C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4020" y="714575"/>
            <a:ext cx="2138204" cy="43567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2" name="Google Shape;312;p4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7500" algn="l" rtl="0">
              <a:spcBef>
                <a:spcPts val="1100"/>
              </a:spcBef>
              <a:spcAft>
                <a:spcPts val="0"/>
              </a:spcAft>
              <a:buSzPts val="1400"/>
              <a:buFont typeface="Times New Roman"/>
              <a:buChar char="➔"/>
            </a:pPr>
            <a:endParaRPr sz="1050" b="1" dirty="0">
              <a:latin typeface="Times New Roman"/>
              <a:ea typeface="Times New Roman"/>
              <a:cs typeface="Times New Roman"/>
              <a:sym typeface="Times New Roman"/>
            </a:endParaRPr>
          </a:p>
        </p:txBody>
      </p:sp>
      <p:sp>
        <p:nvSpPr>
          <p:cNvPr id="311" name="Google Shape;311;p44"/>
          <p:cNvSpPr txBox="1">
            <a:spLocks noGrp="1"/>
          </p:cNvSpPr>
          <p:nvPr>
            <p:ph type="title" idx="4294967295"/>
          </p:nvPr>
        </p:nvSpPr>
        <p:spPr>
          <a:xfrm>
            <a:off x="1186405" y="79161"/>
            <a:ext cx="2839845" cy="664254"/>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solidFill>
                  <a:schemeClr val="tx2">
                    <a:lumMod val="10000"/>
                  </a:schemeClr>
                </a:solidFill>
                <a:latin typeface="Bahnschrift Condensed" panose="020B0502040204020203" pitchFamily="34" charset="0"/>
                <a:cs typeface="Mongolian Baiti" panose="03000500000000000000" pitchFamily="66" charset="0"/>
              </a:rPr>
              <a:t> Descriptive Graph</a:t>
            </a:r>
            <a:r>
              <a:rPr lang="en" dirty="0">
                <a:solidFill>
                  <a:schemeClr val="tx2">
                    <a:lumMod val="10000"/>
                  </a:schemeClr>
                </a:solidFill>
                <a:latin typeface="Bahnschrift Condensed" panose="020B0502040204020203" pitchFamily="34" charset="0"/>
              </a:rPr>
              <a:t>s:-</a:t>
            </a:r>
            <a:endParaRPr dirty="0">
              <a:solidFill>
                <a:schemeClr val="tx2">
                  <a:lumMod val="10000"/>
                </a:schemeClr>
              </a:solidFill>
              <a:latin typeface="Bahnschrift Condensed" panose="020B0502040204020203" pitchFamily="34" charset="0"/>
            </a:endParaRPr>
          </a:p>
        </p:txBody>
      </p:sp>
      <p:pic>
        <p:nvPicPr>
          <p:cNvPr id="2" name="Picture 1">
            <a:extLst>
              <a:ext uri="{FF2B5EF4-FFF2-40B4-BE49-F238E27FC236}">
                <a16:creationId xmlns:a16="http://schemas.microsoft.com/office/drawing/2014/main" id="{FAD91AC9-F9F1-281E-903E-735A198282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482" y="334961"/>
            <a:ext cx="5490009" cy="43834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5"/>
          <p:cNvSpPr txBox="1">
            <a:spLocks noGrp="1"/>
          </p:cNvSpPr>
          <p:nvPr>
            <p:ph type="title"/>
          </p:nvPr>
        </p:nvSpPr>
        <p:spPr>
          <a:xfrm>
            <a:off x="308775" y="770525"/>
            <a:ext cx="2679752" cy="664265"/>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latin typeface="Bahnschrift Condensed" panose="020B0502040204020203" pitchFamily="34" charset="0"/>
              </a:rPr>
              <a:t>Correlation Graph</a:t>
            </a:r>
            <a:endParaRPr dirty="0">
              <a:latin typeface="Bahnschrift Condensed" panose="020B0502040204020203" pitchFamily="34" charset="0"/>
            </a:endParaRPr>
          </a:p>
        </p:txBody>
      </p:sp>
      <p:sp>
        <p:nvSpPr>
          <p:cNvPr id="318" name="Google Shape;318;p45"/>
          <p:cNvSpPr txBox="1">
            <a:spLocks noGrp="1"/>
          </p:cNvSpPr>
          <p:nvPr>
            <p:ph type="body" idx="1"/>
          </p:nvPr>
        </p:nvSpPr>
        <p:spPr>
          <a:xfrm>
            <a:off x="3587675" y="0"/>
            <a:ext cx="5556300" cy="5143500"/>
          </a:xfrm>
          <a:prstGeom prst="rect">
            <a:avLst/>
          </a:prstGeom>
        </p:spPr>
        <p:txBody>
          <a:bodyPr spcFirstLastPara="1" wrap="square" lIns="91425" tIns="91425" rIns="91425" bIns="91425" anchor="t" anchorCtr="0">
            <a:noAutofit/>
          </a:bodyPr>
          <a:lstStyle/>
          <a:p>
            <a:pPr marL="457200" lvl="0" indent="-304800" algn="l" rtl="0">
              <a:spcBef>
                <a:spcPts val="1100"/>
              </a:spcBef>
              <a:spcAft>
                <a:spcPts val="0"/>
              </a:spcAft>
              <a:buSzPts val="1200"/>
              <a:buFont typeface="Times New Roman"/>
              <a:buChar char="➔"/>
            </a:pPr>
            <a:r>
              <a:rPr lang="en" sz="1100" dirty="0">
                <a:solidFill>
                  <a:srgbClr val="000000"/>
                </a:solidFill>
                <a:highlight>
                  <a:srgbClr val="FFFFFF"/>
                </a:highlight>
                <a:latin typeface="+mn-lt"/>
                <a:ea typeface="Times New Roman"/>
                <a:cs typeface="Times New Roman"/>
                <a:sym typeface="Times New Roman"/>
              </a:rPr>
              <a:t>For Adjacent to postive off-site feature(PosA) and Near positive off-site feature park, greenbelt, etc. (PosN)  Proximity to various conditions (if more than one is present)(Condition2) has maximum SalePrice.</a:t>
            </a:r>
            <a:endParaRPr sz="1100" dirty="0">
              <a:solidFill>
                <a:srgbClr val="000000"/>
              </a:solidFill>
              <a:highlight>
                <a:srgbClr val="FFFFFF"/>
              </a:highlight>
              <a:latin typeface="+mn-lt"/>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100" dirty="0">
                <a:solidFill>
                  <a:srgbClr val="000000"/>
                </a:solidFill>
                <a:highlight>
                  <a:srgbClr val="FFFFFF"/>
                </a:highlight>
                <a:latin typeface="+mn-lt"/>
                <a:ea typeface="Times New Roman"/>
                <a:cs typeface="Times New Roman"/>
                <a:sym typeface="Times New Roman"/>
              </a:rPr>
              <a:t>For Single-family Detached(1Fam) and Townhouse End Unit(TwnhsE) type of dwelling(BldgType) the SalePrice is high.</a:t>
            </a:r>
            <a:endParaRPr sz="1100" dirty="0">
              <a:solidFill>
                <a:srgbClr val="000000"/>
              </a:solidFill>
              <a:highlight>
                <a:srgbClr val="FFFFFF"/>
              </a:highlight>
              <a:latin typeface="+mn-lt"/>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100" dirty="0">
                <a:solidFill>
                  <a:srgbClr val="000000"/>
                </a:solidFill>
                <a:highlight>
                  <a:srgbClr val="FFFFFF"/>
                </a:highlight>
                <a:latin typeface="+mn-lt"/>
                <a:ea typeface="Times New Roman"/>
                <a:cs typeface="Times New Roman"/>
                <a:sym typeface="Times New Roman"/>
              </a:rPr>
              <a:t>For 2Story and Two and one-half story: 2nd level finished(2.5Fin) Style of dwelling(HouseStyle) the SalePrice is high.</a:t>
            </a:r>
            <a:endParaRPr sz="1100" dirty="0">
              <a:solidFill>
                <a:srgbClr val="000000"/>
              </a:solidFill>
              <a:highlight>
                <a:srgbClr val="FFFFFF"/>
              </a:highlight>
              <a:latin typeface="+mn-lt"/>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100" dirty="0">
                <a:solidFill>
                  <a:srgbClr val="000000"/>
                </a:solidFill>
                <a:highlight>
                  <a:srgbClr val="FFFFFF"/>
                </a:highlight>
                <a:latin typeface="+mn-lt"/>
                <a:ea typeface="Times New Roman"/>
                <a:cs typeface="Times New Roman"/>
                <a:sym typeface="Times New Roman"/>
              </a:rPr>
              <a:t>For Shed Type of roof(RoofStyle) the SalePrice is high.</a:t>
            </a:r>
            <a:endParaRPr sz="1100" dirty="0">
              <a:solidFill>
                <a:srgbClr val="000000"/>
              </a:solidFill>
              <a:highlight>
                <a:srgbClr val="FFFFFF"/>
              </a:highlight>
              <a:latin typeface="+mn-lt"/>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100" dirty="0">
                <a:solidFill>
                  <a:srgbClr val="000000"/>
                </a:solidFill>
                <a:highlight>
                  <a:srgbClr val="FFFFFF"/>
                </a:highlight>
                <a:latin typeface="+mn-lt"/>
                <a:ea typeface="Times New Roman"/>
                <a:cs typeface="Times New Roman"/>
                <a:sym typeface="Times New Roman"/>
              </a:rPr>
              <a:t>For Wood Shingles(WdShngl) Roof material(RoofMat1) the SalePrice is high.</a:t>
            </a:r>
            <a:endParaRPr sz="1100" dirty="0">
              <a:solidFill>
                <a:srgbClr val="000000"/>
              </a:solidFill>
              <a:highlight>
                <a:srgbClr val="FFFFFF"/>
              </a:highlight>
              <a:latin typeface="+mn-lt"/>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100" dirty="0">
                <a:solidFill>
                  <a:srgbClr val="000000"/>
                </a:solidFill>
                <a:highlight>
                  <a:srgbClr val="FFFFFF"/>
                </a:highlight>
                <a:latin typeface="+mn-lt"/>
                <a:ea typeface="Times New Roman"/>
                <a:cs typeface="Times New Roman"/>
                <a:sym typeface="Times New Roman"/>
              </a:rPr>
              <a:t>For Cement Board(CemntBd), Imitation Stucco(ImStucc) and Stone type of       Exterior covering on house(Exterior1st) the SalePrice is high.</a:t>
            </a:r>
            <a:endParaRPr sz="1100" dirty="0">
              <a:solidFill>
                <a:srgbClr val="000000"/>
              </a:solidFill>
              <a:highlight>
                <a:srgbClr val="FFFFFF"/>
              </a:highlight>
              <a:latin typeface="+mn-lt"/>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100" dirty="0">
                <a:solidFill>
                  <a:srgbClr val="000000"/>
                </a:solidFill>
                <a:highlight>
                  <a:srgbClr val="FFFFFF"/>
                </a:highlight>
                <a:latin typeface="+mn-lt"/>
                <a:ea typeface="Times New Roman"/>
                <a:cs typeface="Times New Roman"/>
                <a:sym typeface="Times New Roman"/>
              </a:rPr>
              <a:t>For Cement Board(CemntBd), Imitation Stucco(ImStucc) and other Exterior covering on house (if more than one material)(Exterior2) has maximum SalePrice.</a:t>
            </a:r>
            <a:endParaRPr sz="1100" dirty="0">
              <a:solidFill>
                <a:srgbClr val="000000"/>
              </a:solidFill>
              <a:highlight>
                <a:srgbClr val="FFFFFF"/>
              </a:highlight>
              <a:latin typeface="+mn-lt"/>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100" dirty="0">
                <a:solidFill>
                  <a:srgbClr val="000000"/>
                </a:solidFill>
                <a:highlight>
                  <a:srgbClr val="FFFFFF"/>
                </a:highlight>
                <a:latin typeface="+mn-lt"/>
                <a:ea typeface="Times New Roman"/>
                <a:cs typeface="Times New Roman"/>
                <a:sym typeface="Times New Roman"/>
              </a:rPr>
              <a:t>For Stone Masonry veneer type(MasvnrType) the SalePrice is high.</a:t>
            </a:r>
            <a:endParaRPr sz="1100" dirty="0">
              <a:solidFill>
                <a:srgbClr val="000000"/>
              </a:solidFill>
              <a:highlight>
                <a:srgbClr val="FFFFFF"/>
              </a:highlight>
              <a:latin typeface="+mn-lt"/>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100" dirty="0">
                <a:solidFill>
                  <a:srgbClr val="000000"/>
                </a:solidFill>
                <a:highlight>
                  <a:srgbClr val="FFFFFF"/>
                </a:highlight>
                <a:latin typeface="+mn-lt"/>
                <a:ea typeface="Times New Roman"/>
                <a:cs typeface="Times New Roman"/>
                <a:sym typeface="Times New Roman"/>
              </a:rPr>
              <a:t>For Excellent(Ex) quality of the material on the exterior(ExterQual) the SalePrice is high.</a:t>
            </a:r>
            <a:endParaRPr sz="1100" dirty="0">
              <a:solidFill>
                <a:srgbClr val="000000"/>
              </a:solidFill>
              <a:highlight>
                <a:srgbClr val="FFFFFF"/>
              </a:highlight>
              <a:latin typeface="+mn-lt"/>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100" dirty="0">
                <a:solidFill>
                  <a:srgbClr val="000000"/>
                </a:solidFill>
                <a:highlight>
                  <a:srgbClr val="FFFFFF"/>
                </a:highlight>
                <a:latin typeface="+mn-lt"/>
                <a:ea typeface="Times New Roman"/>
                <a:cs typeface="Times New Roman"/>
                <a:sym typeface="Times New Roman"/>
              </a:rPr>
              <a:t>For Excellent(Ex) present condition of the material on the exterior(ExterCond) the SalePrice is high.</a:t>
            </a:r>
            <a:endParaRPr sz="1100" dirty="0">
              <a:solidFill>
                <a:srgbClr val="000000"/>
              </a:solidFill>
              <a:highlight>
                <a:srgbClr val="FFFFFF"/>
              </a:highlight>
              <a:latin typeface="+mn-lt"/>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100" dirty="0">
                <a:solidFill>
                  <a:srgbClr val="000000"/>
                </a:solidFill>
                <a:highlight>
                  <a:srgbClr val="FFFFFF"/>
                </a:highlight>
                <a:latin typeface="+mn-lt"/>
                <a:ea typeface="Times New Roman"/>
                <a:cs typeface="Times New Roman"/>
                <a:sym typeface="Times New Roman"/>
              </a:rPr>
              <a:t>For Poured Contrete(PConc) Type of foundation(Foundation) the SalePrice is high.</a:t>
            </a:r>
            <a:endParaRPr sz="1100" dirty="0">
              <a:solidFill>
                <a:srgbClr val="000000"/>
              </a:solidFill>
              <a:highlight>
                <a:srgbClr val="FFFFFF"/>
              </a:highlight>
              <a:latin typeface="+mn-lt"/>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100" dirty="0">
                <a:solidFill>
                  <a:srgbClr val="000000"/>
                </a:solidFill>
                <a:highlight>
                  <a:srgbClr val="FFFFFF"/>
                </a:highlight>
                <a:latin typeface="+mn-lt"/>
                <a:ea typeface="Times New Roman"/>
                <a:cs typeface="Times New Roman"/>
                <a:sym typeface="Times New Roman"/>
              </a:rPr>
              <a:t>For Excellent(100+ inches)(Ex) height of the basement(BsmtQual) the SalePrice is high.</a:t>
            </a:r>
            <a:endParaRPr sz="1100" dirty="0">
              <a:latin typeface="+mn-lt"/>
              <a:ea typeface="Times New Roman"/>
              <a:cs typeface="Times New Roman"/>
              <a:sym typeface="Times New Roman"/>
            </a:endParaRPr>
          </a:p>
        </p:txBody>
      </p:sp>
      <p:pic>
        <p:nvPicPr>
          <p:cNvPr id="2" name="Picture 1">
            <a:extLst>
              <a:ext uri="{FF2B5EF4-FFF2-40B4-BE49-F238E27FC236}">
                <a16:creationId xmlns:a16="http://schemas.microsoft.com/office/drawing/2014/main" id="{6FB8A767-79E5-47BB-822C-DC243909C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764353" y="-176680"/>
            <a:ext cx="5143499" cy="54968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10000">
              <a:schemeClr val="bg2">
                <a:lumMod val="50000"/>
                <a:lumOff val="50000"/>
              </a:schemeClr>
            </a:gs>
            <a:gs pos="67000">
              <a:srgbClr val="FFFF00"/>
            </a:gs>
            <a:gs pos="90000">
              <a:srgbClr val="00B050"/>
            </a:gs>
          </a:gsLst>
          <a:lin ang="8100000" scaled="1"/>
          <a:tileRect/>
        </a:gradFill>
        <a:effectLst/>
      </p:bgPr>
    </p:bg>
    <p:spTree>
      <p:nvGrpSpPr>
        <p:cNvPr id="1" name="Shape 322"/>
        <p:cNvGrpSpPr/>
        <p:nvPr/>
      </p:nvGrpSpPr>
      <p:grpSpPr>
        <a:xfrm>
          <a:off x="0" y="0"/>
          <a:ext cx="0" cy="0"/>
          <a:chOff x="0" y="0"/>
          <a:chExt cx="0" cy="0"/>
        </a:xfrm>
      </p:grpSpPr>
      <p:sp>
        <p:nvSpPr>
          <p:cNvPr id="323" name="Google Shape;323;p46"/>
          <p:cNvSpPr txBox="1">
            <a:spLocks noGrp="1"/>
          </p:cNvSpPr>
          <p:nvPr>
            <p:ph type="title" idx="4294967295"/>
          </p:nvPr>
        </p:nvSpPr>
        <p:spPr>
          <a:xfrm>
            <a:off x="311700" y="445025"/>
            <a:ext cx="8520598" cy="572700"/>
          </a:xfrm>
          <a:prstGeom prst="rect">
            <a:avLst/>
          </a:prstGeom>
          <a:solidFill>
            <a:srgbClr val="000000"/>
          </a:solidFill>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solidFill>
                  <a:srgbClr val="CC0000"/>
                </a:solidFill>
                <a:latin typeface="Bahnschrift Condensed" panose="020B0502040204020203" pitchFamily="34" charset="0"/>
              </a:rPr>
              <a:t>Data Analysis:-</a:t>
            </a:r>
            <a:endParaRPr sz="3200" dirty="0">
              <a:solidFill>
                <a:srgbClr val="CC0000"/>
              </a:solidFill>
              <a:latin typeface="Bahnschrift Condensed" panose="020B0502040204020203" pitchFamily="34" charset="0"/>
            </a:endParaRPr>
          </a:p>
        </p:txBody>
      </p:sp>
      <p:sp>
        <p:nvSpPr>
          <p:cNvPr id="324" name="Google Shape;324;p46"/>
          <p:cNvSpPr txBox="1">
            <a:spLocks noGrp="1"/>
          </p:cNvSpPr>
          <p:nvPr>
            <p:ph type="body" idx="4294967295"/>
          </p:nvPr>
        </p:nvSpPr>
        <p:spPr>
          <a:xfrm>
            <a:off x="311699" y="1724721"/>
            <a:ext cx="8520599" cy="2844153"/>
          </a:xfrm>
          <a:prstGeom prst="rect">
            <a:avLst/>
          </a:prstGeom>
          <a:noFill/>
        </p:spPr>
        <p:txBody>
          <a:bodyPr spcFirstLastPara="1" wrap="square" lIns="91425" tIns="91425" rIns="91425" bIns="91425" anchor="t" anchorCtr="0">
            <a:noAutofit/>
          </a:bodyPr>
          <a:lstStyle/>
          <a:p>
            <a:pPr marL="914400" lvl="0" indent="-317500" algn="just" rtl="0">
              <a:lnSpc>
                <a:spcPct val="107000"/>
              </a:lnSpc>
              <a:spcBef>
                <a:spcPts val="0"/>
              </a:spcBef>
              <a:spcAft>
                <a:spcPts val="0"/>
              </a:spcAft>
              <a:buSzPts val="1400"/>
              <a:buFont typeface="Times New Roman"/>
              <a:buChar char="➔"/>
            </a:pPr>
            <a:r>
              <a:rPr lang="en" sz="1400" b="1" dirty="0">
                <a:solidFill>
                  <a:srgbClr val="000000"/>
                </a:solidFill>
                <a:latin typeface="Bahnschrift Light SemiCondensed" panose="020B0502040204020203" pitchFamily="34" charset="0"/>
                <a:ea typeface="Times New Roman"/>
                <a:cs typeface="Times New Roman"/>
                <a:sym typeface="Times New Roman"/>
              </a:rPr>
              <a:t>I have used box plot for each pair of categorical features that shows the relation with the median sale price for all the sub categories in each categorical feature. .</a:t>
            </a:r>
            <a:endParaRPr sz="1400" b="1" dirty="0">
              <a:solidFill>
                <a:srgbClr val="000000"/>
              </a:solidFill>
              <a:latin typeface="Bahnschrift Light SemiCondensed" panose="020B0502040204020203" pitchFamily="34" charset="0"/>
              <a:ea typeface="Times New Roman"/>
              <a:cs typeface="Times New Roman"/>
              <a:sym typeface="Times New Roman"/>
            </a:endParaRPr>
          </a:p>
          <a:p>
            <a:pPr marL="914400" lvl="0" indent="-317500" algn="just" rtl="0">
              <a:lnSpc>
                <a:spcPct val="107000"/>
              </a:lnSpc>
              <a:spcBef>
                <a:spcPts val="1800"/>
              </a:spcBef>
              <a:spcAft>
                <a:spcPts val="0"/>
              </a:spcAft>
              <a:buClr>
                <a:srgbClr val="86D1D8"/>
              </a:buClr>
              <a:buSzPts val="1400"/>
              <a:buFont typeface="Times New Roman"/>
              <a:buChar char="➔"/>
            </a:pPr>
            <a:r>
              <a:rPr lang="en" sz="1400" b="1" dirty="0">
                <a:solidFill>
                  <a:srgbClr val="000000"/>
                </a:solidFill>
                <a:latin typeface="Bahnschrift Light SemiCondensed" panose="020B0502040204020203" pitchFamily="34" charset="0"/>
                <a:ea typeface="Times New Roman"/>
                <a:cs typeface="Times New Roman"/>
                <a:sym typeface="Times New Roman"/>
              </a:rPr>
              <a:t>I found that there is a logistic Regression  Model Case. Hence used it to find relationship between continuous numerical variable and SalePrice.</a:t>
            </a:r>
            <a:endParaRPr sz="1400" b="1" dirty="0">
              <a:solidFill>
                <a:srgbClr val="000000"/>
              </a:solidFill>
              <a:latin typeface="Bahnschrift Light SemiCondensed" panose="020B0502040204020203" pitchFamily="34" charset="0"/>
              <a:ea typeface="Times New Roman"/>
              <a:cs typeface="Times New Roman"/>
              <a:sym typeface="Times New Roman"/>
            </a:endParaRPr>
          </a:p>
          <a:p>
            <a:pPr marL="0" lvl="0" indent="0" algn="l" rtl="0">
              <a:lnSpc>
                <a:spcPct val="107000"/>
              </a:lnSpc>
              <a:spcBef>
                <a:spcPts val="0"/>
              </a:spcBef>
              <a:spcAft>
                <a:spcPts val="0"/>
              </a:spcAft>
              <a:buNone/>
            </a:pPr>
            <a:endParaRPr sz="1200" dirty="0">
              <a:latin typeface="Times New Roman"/>
              <a:ea typeface="Times New Roman"/>
              <a:cs typeface="Times New Roman"/>
              <a:sym typeface="Times New Roman"/>
            </a:endParaRPr>
          </a:p>
        </p:txBody>
      </p:sp>
      <p:pic>
        <p:nvPicPr>
          <p:cNvPr id="3" name="Graphic 2" descr="Books with solid fill">
            <a:extLst>
              <a:ext uri="{FF2B5EF4-FFF2-40B4-BE49-F238E27FC236}">
                <a16:creationId xmlns:a16="http://schemas.microsoft.com/office/drawing/2014/main" id="{5A29D705-04A3-712A-0181-5B9E2534E2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7317" y="2860675"/>
            <a:ext cx="2267413" cy="173587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7"/>
          <p:cNvSpPr txBox="1">
            <a:spLocks noGrp="1"/>
          </p:cNvSpPr>
          <p:nvPr>
            <p:ph type="title"/>
          </p:nvPr>
        </p:nvSpPr>
        <p:spPr>
          <a:xfrm>
            <a:off x="308775" y="770525"/>
            <a:ext cx="2866800" cy="375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Steps Used For Data Cleaning:-</a:t>
            </a:r>
            <a:endParaRPr/>
          </a:p>
        </p:txBody>
      </p:sp>
      <p:sp>
        <p:nvSpPr>
          <p:cNvPr id="331" name="Google Shape;331;p47"/>
          <p:cNvSpPr txBox="1">
            <a:spLocks noGrp="1"/>
          </p:cNvSpPr>
          <p:nvPr>
            <p:ph type="body" idx="1"/>
          </p:nvPr>
        </p:nvSpPr>
        <p:spPr>
          <a:xfrm>
            <a:off x="4022850" y="770525"/>
            <a:ext cx="4919400" cy="3811800"/>
          </a:xfrm>
          <a:prstGeom prst="rect">
            <a:avLst/>
          </a:prstGeom>
        </p:spPr>
        <p:txBody>
          <a:bodyPr spcFirstLastPara="1" wrap="square" lIns="91425" tIns="91425" rIns="91425" bIns="91425" anchor="t" anchorCtr="0">
            <a:normAutofit/>
          </a:bodyPr>
          <a:lstStyle/>
          <a:p>
            <a:pPr marL="457200" lvl="0" indent="-317500" algn="l" rtl="0">
              <a:lnSpc>
                <a:spcPct val="100000"/>
              </a:lnSpc>
              <a:spcBef>
                <a:spcPts val="0"/>
              </a:spcBef>
              <a:spcAft>
                <a:spcPts val="0"/>
              </a:spcAft>
              <a:buClr>
                <a:srgbClr val="003049"/>
              </a:buClr>
              <a:buSzPts val="1400"/>
              <a:buFont typeface="Times New Roman"/>
              <a:buChar char="➔"/>
            </a:pPr>
            <a:r>
              <a:rPr lang="en" dirty="0">
                <a:solidFill>
                  <a:srgbClr val="003049"/>
                </a:solidFill>
                <a:latin typeface="Times New Roman"/>
                <a:ea typeface="Times New Roman"/>
                <a:cs typeface="Times New Roman"/>
                <a:sym typeface="Times New Roman"/>
              </a:rPr>
              <a:t>In my datasets I have zero correlation columns , removed outliers and also skewness.</a:t>
            </a:r>
            <a:endParaRPr dirty="0">
              <a:solidFill>
                <a:srgbClr val="003049"/>
              </a:solidFill>
              <a:latin typeface="Times New Roman"/>
              <a:ea typeface="Times New Roman"/>
              <a:cs typeface="Times New Roman"/>
              <a:sym typeface="Times New Roman"/>
            </a:endParaRPr>
          </a:p>
          <a:p>
            <a:pPr marL="457200" lvl="0" indent="-317500" algn="l" rtl="0">
              <a:lnSpc>
                <a:spcPct val="100000"/>
              </a:lnSpc>
              <a:spcBef>
                <a:spcPts val="1000"/>
              </a:spcBef>
              <a:spcAft>
                <a:spcPts val="0"/>
              </a:spcAft>
              <a:buClr>
                <a:srgbClr val="003049"/>
              </a:buClr>
              <a:buSzPts val="1400"/>
              <a:buFont typeface="Times New Roman"/>
              <a:buChar char="➔"/>
            </a:pPr>
            <a:r>
              <a:rPr lang="en" dirty="0">
                <a:solidFill>
                  <a:srgbClr val="003049"/>
                </a:solidFill>
                <a:latin typeface="Times New Roman"/>
                <a:ea typeface="Times New Roman"/>
                <a:cs typeface="Times New Roman"/>
                <a:sym typeface="Times New Roman"/>
              </a:rPr>
              <a:t>I have used imputation method to replace null values. To remove outliers I have used percentile method. And to remove skewness I have used yeo-johnson method. </a:t>
            </a:r>
            <a:endParaRPr dirty="0">
              <a:solidFill>
                <a:srgbClr val="003049"/>
              </a:solidFill>
              <a:latin typeface="Times New Roman"/>
              <a:ea typeface="Times New Roman"/>
              <a:cs typeface="Times New Roman"/>
              <a:sym typeface="Times New Roman"/>
            </a:endParaRPr>
          </a:p>
          <a:p>
            <a:pPr marL="457200" lvl="0" indent="-317500" algn="l" rtl="0">
              <a:lnSpc>
                <a:spcPct val="100000"/>
              </a:lnSpc>
              <a:spcBef>
                <a:spcPts val="1000"/>
              </a:spcBef>
              <a:spcAft>
                <a:spcPts val="0"/>
              </a:spcAft>
              <a:buClr>
                <a:srgbClr val="003049"/>
              </a:buClr>
              <a:buSzPts val="1400"/>
              <a:buFont typeface="Times New Roman"/>
              <a:buChar char="➔"/>
            </a:pPr>
            <a:r>
              <a:rPr lang="en" dirty="0">
                <a:solidFill>
                  <a:srgbClr val="003049"/>
                </a:solidFill>
                <a:latin typeface="Times New Roman"/>
                <a:ea typeface="Times New Roman"/>
                <a:cs typeface="Times New Roman"/>
                <a:sym typeface="Times New Roman"/>
              </a:rPr>
              <a:t>Used of Pearson’s correlation coefficient to check the correlation between dependent and independent features. </a:t>
            </a:r>
            <a:endParaRPr dirty="0">
              <a:solidFill>
                <a:srgbClr val="003049"/>
              </a:solidFill>
              <a:latin typeface="Times New Roman"/>
              <a:ea typeface="Times New Roman"/>
              <a:cs typeface="Times New Roman"/>
              <a:sym typeface="Times New Roman"/>
            </a:endParaRPr>
          </a:p>
          <a:p>
            <a:pPr marL="457200" lvl="0" indent="-317500" algn="l" rtl="0">
              <a:lnSpc>
                <a:spcPct val="100000"/>
              </a:lnSpc>
              <a:spcBef>
                <a:spcPts val="1000"/>
              </a:spcBef>
              <a:spcAft>
                <a:spcPts val="0"/>
              </a:spcAft>
              <a:buClr>
                <a:srgbClr val="003049"/>
              </a:buClr>
              <a:buSzPts val="1400"/>
              <a:buFont typeface="Times New Roman"/>
              <a:buChar char="➔"/>
            </a:pPr>
            <a:r>
              <a:rPr lang="en" dirty="0">
                <a:solidFill>
                  <a:srgbClr val="003049"/>
                </a:solidFill>
                <a:latin typeface="Times New Roman"/>
                <a:ea typeface="Times New Roman"/>
                <a:cs typeface="Times New Roman"/>
                <a:sym typeface="Times New Roman"/>
              </a:rPr>
              <a:t>Also I have used standardization Scaler. Then followed by model building with all regression algorithms.</a:t>
            </a:r>
            <a:endParaRPr dirty="0">
              <a:solidFill>
                <a:srgbClr val="003049"/>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48"/>
          <p:cNvPicPr preferRelativeResize="0"/>
          <p:nvPr/>
        </p:nvPicPr>
        <p:blipFill rotWithShape="1">
          <a:blip r:embed="rId3">
            <a:alphaModFix/>
          </a:blip>
          <a:srcRect l="2125" r="2125"/>
          <a:stretch/>
        </p:blipFill>
        <p:spPr>
          <a:xfrm>
            <a:off x="4363844" y="239215"/>
            <a:ext cx="4200293" cy="3828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37" name="Google Shape;337;p48"/>
          <p:cNvSpPr txBox="1">
            <a:spLocks noGrp="1"/>
          </p:cNvSpPr>
          <p:nvPr>
            <p:ph type="title"/>
          </p:nvPr>
        </p:nvSpPr>
        <p:spPr>
          <a:xfrm>
            <a:off x="311700" y="423746"/>
            <a:ext cx="3127500" cy="637505"/>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3200" dirty="0">
                <a:solidFill>
                  <a:srgbClr val="000000"/>
                </a:solidFill>
              </a:rPr>
              <a:t>Model Building:-</a:t>
            </a:r>
            <a:endParaRPr sz="3200" dirty="0">
              <a:solidFill>
                <a:srgbClr val="000000"/>
              </a:solidFill>
            </a:endParaRPr>
          </a:p>
        </p:txBody>
      </p:sp>
      <p:sp>
        <p:nvSpPr>
          <p:cNvPr id="338" name="Google Shape;338;p48"/>
          <p:cNvSpPr txBox="1">
            <a:spLocks noGrp="1"/>
          </p:cNvSpPr>
          <p:nvPr>
            <p:ph type="body" idx="1"/>
          </p:nvPr>
        </p:nvSpPr>
        <p:spPr>
          <a:xfrm>
            <a:off x="311700" y="1432425"/>
            <a:ext cx="3127500" cy="3365700"/>
          </a:xfrm>
          <a:prstGeom prst="rect">
            <a:avLst/>
          </a:prstGeom>
        </p:spPr>
        <p:txBody>
          <a:bodyPr spcFirstLastPara="1" wrap="square" lIns="91425" tIns="91425" rIns="91425" bIns="91425" anchor="t" anchorCtr="0">
            <a:normAutofit/>
          </a:bodyPr>
          <a:lstStyle/>
          <a:p>
            <a:pPr marL="457200" lvl="0" indent="-304800" algn="just" rtl="0">
              <a:spcBef>
                <a:spcPts val="0"/>
              </a:spcBef>
              <a:spcAft>
                <a:spcPts val="0"/>
              </a:spcAft>
              <a:buSzPts val="1200"/>
              <a:buChar char="➔"/>
            </a:pPr>
            <a:r>
              <a:rPr lang="en" sz="1400" b="1" dirty="0">
                <a:solidFill>
                  <a:schemeClr val="accent5">
                    <a:lumMod val="60000"/>
                    <a:lumOff val="40000"/>
                  </a:schemeClr>
                </a:solidFill>
                <a:latin typeface="Bahnschrift Light SemiCondensed" panose="020B0502040204020203" pitchFamily="34" charset="0"/>
                <a:cs typeface="Courier New" panose="02070309020205020404" pitchFamily="49" charset="0"/>
              </a:rPr>
              <a:t>Since Label was my target and it was a categorical variable ,hence was Logistic Regression problem. And I have used all regression algorithms to build my model.</a:t>
            </a:r>
          </a:p>
          <a:p>
            <a:pPr marL="152400" lvl="0" indent="0" algn="just" rtl="0">
              <a:spcBef>
                <a:spcPts val="0"/>
              </a:spcBef>
              <a:spcAft>
                <a:spcPts val="0"/>
              </a:spcAft>
              <a:buSzPts val="1200"/>
              <a:buNone/>
            </a:pPr>
            <a:endParaRPr sz="1400" b="1" dirty="0">
              <a:solidFill>
                <a:schemeClr val="accent5">
                  <a:lumMod val="60000"/>
                  <a:lumOff val="40000"/>
                </a:schemeClr>
              </a:solidFill>
              <a:latin typeface="Bahnschrift Light SemiCondensed" panose="020B0502040204020203" pitchFamily="34" charset="0"/>
              <a:cs typeface="Courier New" panose="02070309020205020404" pitchFamily="49" charset="0"/>
            </a:endParaRPr>
          </a:p>
          <a:p>
            <a:pPr marL="457200" lvl="0" indent="-304800" algn="just" rtl="0">
              <a:spcBef>
                <a:spcPts val="0"/>
              </a:spcBef>
              <a:spcAft>
                <a:spcPts val="0"/>
              </a:spcAft>
              <a:buSzPts val="1200"/>
              <a:buChar char="➔"/>
            </a:pPr>
            <a:r>
              <a:rPr lang="en" sz="1400" b="1" dirty="0">
                <a:solidFill>
                  <a:schemeClr val="accent5">
                    <a:lumMod val="60000"/>
                    <a:lumOff val="40000"/>
                  </a:schemeClr>
                </a:solidFill>
                <a:latin typeface="Bahnschrift Light SemiCondensed" panose="020B0502040204020203" pitchFamily="34" charset="0"/>
                <a:cs typeface="Courier New" panose="02070309020205020404" pitchFamily="49" charset="0"/>
              </a:rPr>
              <a:t>By looking into the difference of accuracy score and cross validation score I found ExtraTreesRegressor as a best model with least difference.</a:t>
            </a:r>
            <a:endParaRPr sz="1400" b="1" dirty="0">
              <a:solidFill>
                <a:schemeClr val="accent5">
                  <a:lumMod val="60000"/>
                  <a:lumOff val="40000"/>
                </a:schemeClr>
              </a:solidFill>
              <a:latin typeface="Bahnschrift Light SemiCondensed" panose="020B0502040204020203" pitchFamily="34" charset="0"/>
              <a:cs typeface="Courier New" panose="02070309020205020404" pitchFamily="49"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9"/>
          <p:cNvSpPr txBox="1">
            <a:spLocks noGrp="1"/>
          </p:cNvSpPr>
          <p:nvPr>
            <p:ph type="body" idx="1"/>
          </p:nvPr>
        </p:nvSpPr>
        <p:spPr>
          <a:xfrm>
            <a:off x="3679902" y="281458"/>
            <a:ext cx="4915077" cy="2139081"/>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000" b="1" dirty="0">
                <a:latin typeface="Bahnschrift Light SemiCondensed" panose="020B0502040204020203" pitchFamily="34" charset="0"/>
                <a:ea typeface="Times New Roman"/>
                <a:cs typeface="Times New Roman"/>
                <a:sym typeface="Times New Roman"/>
              </a:rPr>
              <a:t>Algorithms I have used in my project</a:t>
            </a:r>
            <a:r>
              <a:rPr lang="en" sz="2000" b="1" dirty="0">
                <a:latin typeface="Arial Narrow" panose="020B0606020202030204" pitchFamily="34" charset="0"/>
                <a:ea typeface="Times New Roman"/>
                <a:cs typeface="Times New Roman"/>
                <a:sym typeface="Times New Roman"/>
              </a:rPr>
              <a:t>:</a:t>
            </a:r>
          </a:p>
          <a:p>
            <a:pPr marL="0" lvl="0" indent="0" algn="l" rtl="0">
              <a:spcBef>
                <a:spcPts val="0"/>
              </a:spcBef>
              <a:spcAft>
                <a:spcPts val="0"/>
              </a:spcAft>
              <a:buNone/>
            </a:pPr>
            <a:endParaRPr sz="1600" dirty="0">
              <a:latin typeface="Arial Narrow" panose="020B0606020202030204" pitchFamily="34" charset="0"/>
            </a:endParaRPr>
          </a:p>
          <a:p>
            <a:pPr marL="342900" marR="0" lvl="0" indent="-342900" algn="just">
              <a:lnSpc>
                <a:spcPct val="107000"/>
              </a:lnSpc>
              <a:spcBef>
                <a:spcPts val="0"/>
              </a:spcBef>
              <a:spcAft>
                <a:spcPts val="0"/>
              </a:spcAft>
              <a:buFont typeface="Wingdings" panose="05000000000000000000" pitchFamily="2" charset="2"/>
              <a:buChar char=""/>
            </a:pPr>
            <a:r>
              <a:rPr lang="en-IN" sz="1600" dirty="0">
                <a:ln>
                  <a:noFill/>
                </a:ln>
                <a:solidFill>
                  <a:srgbClr val="FF0000"/>
                </a:solidFill>
                <a:effectLst>
                  <a:outerShdw blurRad="38100" dist="25400" dir="5400000" algn="ctr">
                    <a:srgbClr val="6E747A">
                      <a:alpha val="43000"/>
                    </a:srgbClr>
                  </a:outerShdw>
                </a:effectLst>
                <a:latin typeface="Bahnschrift Light Condensed" panose="020B0502040204020203" pitchFamily="34" charset="0"/>
                <a:ea typeface="Calibri" panose="020F0502020204030204" pitchFamily="34" charset="0"/>
                <a:cs typeface="Times New Roman" panose="02020603050405020304" pitchFamily="18" charset="0"/>
              </a:rPr>
              <a:t>Logistic Regression</a:t>
            </a:r>
            <a:endParaRPr lang="en-US" sz="1600" dirty="0">
              <a:solidFill>
                <a:srgbClr val="FF0000"/>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IN" sz="1600" dirty="0">
                <a:ln>
                  <a:noFill/>
                </a:ln>
                <a:solidFill>
                  <a:srgbClr val="FF0000"/>
                </a:solidFill>
                <a:effectLst>
                  <a:outerShdw blurRad="38100" dist="25400" dir="5400000" algn="ctr">
                    <a:srgbClr val="6E747A">
                      <a:alpha val="43000"/>
                    </a:srgbClr>
                  </a:outerShdw>
                </a:effectLst>
                <a:latin typeface="Bahnschrift Light Condensed" panose="020B0502040204020203" pitchFamily="34" charset="0"/>
                <a:ea typeface="Calibri" panose="020F0502020204030204" pitchFamily="34" charset="0"/>
                <a:cs typeface="Times New Roman" panose="02020603050405020304" pitchFamily="18" charset="0"/>
              </a:rPr>
              <a:t>Decision Tree.</a:t>
            </a:r>
            <a:endParaRPr lang="en-US" sz="1600" dirty="0">
              <a:solidFill>
                <a:srgbClr val="FF0000"/>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IN" sz="1600" dirty="0">
                <a:ln>
                  <a:noFill/>
                </a:ln>
                <a:solidFill>
                  <a:srgbClr val="FF0000"/>
                </a:solidFill>
                <a:effectLst>
                  <a:outerShdw blurRad="38100" dist="25400" dir="5400000" algn="ctr">
                    <a:srgbClr val="6E747A">
                      <a:alpha val="43000"/>
                    </a:srgbClr>
                  </a:outerShdw>
                </a:effectLst>
                <a:latin typeface="Bahnschrift Light Condensed" panose="020B0502040204020203" pitchFamily="34" charset="0"/>
                <a:ea typeface="Calibri" panose="020F0502020204030204" pitchFamily="34" charset="0"/>
                <a:cs typeface="Times New Roman" panose="02020603050405020304" pitchFamily="18" charset="0"/>
              </a:rPr>
              <a:t>Extra Trees Regressor</a:t>
            </a:r>
            <a:endParaRPr lang="en-US" sz="1600" dirty="0">
              <a:solidFill>
                <a:srgbClr val="FF0000"/>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IN" sz="1600" dirty="0">
                <a:ln>
                  <a:noFill/>
                </a:ln>
                <a:solidFill>
                  <a:srgbClr val="FF0000"/>
                </a:solidFill>
                <a:effectLst>
                  <a:outerShdw blurRad="38100" dist="25400" dir="5400000" algn="ctr">
                    <a:srgbClr val="6E747A">
                      <a:alpha val="43000"/>
                    </a:srgbClr>
                  </a:outerShdw>
                </a:effectLst>
                <a:latin typeface="Bahnschrift Light Condensed" panose="020B0502040204020203" pitchFamily="34" charset="0"/>
                <a:ea typeface="Calibri" panose="020F0502020204030204" pitchFamily="34" charset="0"/>
                <a:cs typeface="Times New Roman" panose="02020603050405020304" pitchFamily="18" charset="0"/>
              </a:rPr>
              <a:t>Random Forest Regressor</a:t>
            </a:r>
            <a:endParaRPr lang="en-US" sz="1600" dirty="0">
              <a:solidFill>
                <a:srgbClr val="FF0000"/>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IN" sz="1600" dirty="0">
                <a:ln>
                  <a:noFill/>
                </a:ln>
                <a:solidFill>
                  <a:srgbClr val="FF0000"/>
                </a:solidFill>
                <a:effectLst>
                  <a:outerShdw blurRad="38100" dist="25400" dir="5400000" algn="ctr">
                    <a:srgbClr val="6E747A">
                      <a:alpha val="43000"/>
                    </a:srgbClr>
                  </a:outerShdw>
                </a:effectLst>
                <a:latin typeface="Bahnschrift Light Condensed" panose="020B0502040204020203" pitchFamily="34" charset="0"/>
                <a:ea typeface="Calibri" panose="020F0502020204030204" pitchFamily="34" charset="0"/>
                <a:cs typeface="Times New Roman" panose="02020603050405020304" pitchFamily="18" charset="0"/>
              </a:rPr>
              <a:t>Gradient Boosting Regressor</a:t>
            </a:r>
            <a:endParaRPr lang="en-US" sz="1600" dirty="0">
              <a:solidFill>
                <a:srgbClr val="FF0000"/>
              </a:solidFill>
              <a:effectLst/>
              <a:latin typeface="Bahnschrift Light Condensed" panose="020B0502040204020203" pitchFamily="34" charset="0"/>
              <a:ea typeface="Calibri" panose="020F0502020204030204" pitchFamily="34" charset="0"/>
              <a:cs typeface="Times New Roman" panose="02020603050405020304" pitchFamily="18" charset="0"/>
            </a:endParaRPr>
          </a:p>
        </p:txBody>
      </p:sp>
      <p:pic>
        <p:nvPicPr>
          <p:cNvPr id="3" name="Graphic 2" descr="Business Growth with solid fill">
            <a:extLst>
              <a:ext uri="{FF2B5EF4-FFF2-40B4-BE49-F238E27FC236}">
                <a16:creationId xmlns:a16="http://schemas.microsoft.com/office/drawing/2014/main" id="{11560C12-A111-BCD9-00E1-298C3D2DE6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22127" y="2571750"/>
            <a:ext cx="2316289" cy="22233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0"/>
          <p:cNvSpPr txBox="1">
            <a:spLocks noGrp="1"/>
          </p:cNvSpPr>
          <p:nvPr>
            <p:ph type="ctrTitle"/>
          </p:nvPr>
        </p:nvSpPr>
        <p:spPr>
          <a:xfrm>
            <a:off x="817757" y="442846"/>
            <a:ext cx="7017834" cy="597085"/>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b="1" dirty="0">
                <a:solidFill>
                  <a:schemeClr val="accent6">
                    <a:lumMod val="75000"/>
                  </a:schemeClr>
                </a:solidFill>
                <a:latin typeface="Bahnschrift Condensed" panose="020B0502040204020203" pitchFamily="34" charset="0"/>
              </a:rPr>
              <a:t>INDEX:</a:t>
            </a:r>
            <a:endParaRPr b="1" dirty="0">
              <a:solidFill>
                <a:schemeClr val="accent6">
                  <a:lumMod val="75000"/>
                </a:schemeClr>
              </a:solidFill>
              <a:latin typeface="Bahnschrift Condensed" panose="020B0502040204020203" pitchFamily="34" charset="0"/>
            </a:endParaRPr>
          </a:p>
        </p:txBody>
      </p:sp>
      <p:sp>
        <p:nvSpPr>
          <p:cNvPr id="210" name="Google Shape;210;p30"/>
          <p:cNvSpPr txBox="1">
            <a:spLocks noGrp="1"/>
          </p:cNvSpPr>
          <p:nvPr>
            <p:ph type="body" idx="1"/>
          </p:nvPr>
        </p:nvSpPr>
        <p:spPr>
          <a:xfrm>
            <a:off x="3144644" y="1239802"/>
            <a:ext cx="5255942" cy="3610189"/>
          </a:xfrm>
          <a:prstGeom prst="rect">
            <a:avLst/>
          </a:prstGeom>
        </p:spPr>
        <p:txBody>
          <a:bodyPr spcFirstLastPara="1" wrap="square" lIns="91425" tIns="91425" rIns="91425" bIns="91425" anchor="t" anchorCtr="0">
            <a:spAutoFit/>
          </a:bodyPr>
          <a:lstStyle/>
          <a:p>
            <a:pPr marL="914400" lvl="0" indent="-317500" algn="l" rtl="0">
              <a:spcBef>
                <a:spcPts val="0"/>
              </a:spcBef>
              <a:spcAft>
                <a:spcPts val="0"/>
              </a:spcAft>
              <a:buClr>
                <a:schemeClr val="dk1"/>
              </a:buClr>
              <a:buSzPts val="1400"/>
              <a:buFont typeface="Times New Roman"/>
              <a:buChar char="➔"/>
            </a:pPr>
            <a:endParaRPr lang="en" sz="14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914400" lvl="0" indent="-317500" algn="l" rtl="0">
              <a:spcBef>
                <a:spcPts val="0"/>
              </a:spcBef>
              <a:spcAft>
                <a:spcPts val="0"/>
              </a:spcAft>
              <a:buClr>
                <a:schemeClr val="dk1"/>
              </a:buClr>
              <a:buSzPts val="1400"/>
              <a:buFont typeface="Times New Roman"/>
              <a:buChar char="➔"/>
            </a:pPr>
            <a:endParaRPr lang="en" sz="14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914400" lvl="0" indent="-317500" algn="l" rtl="0">
              <a:spcBef>
                <a:spcPts val="0"/>
              </a:spcBef>
              <a:spcAft>
                <a:spcPts val="0"/>
              </a:spcAft>
              <a:buClr>
                <a:schemeClr val="dk1"/>
              </a:buClr>
              <a:buSzPts val="1400"/>
              <a:buFont typeface="Times New Roman"/>
              <a:buChar char="➔"/>
            </a:pPr>
            <a:r>
              <a:rPr lang="en" sz="14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Times New Roman"/>
              </a:rPr>
              <a:t>Overview</a:t>
            </a:r>
            <a:endParaRPr sz="14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914400" lvl="0" indent="-317500" algn="l" rtl="0">
              <a:spcBef>
                <a:spcPts val="0"/>
              </a:spcBef>
              <a:spcAft>
                <a:spcPts val="0"/>
              </a:spcAft>
              <a:buClr>
                <a:schemeClr val="dk1"/>
              </a:buClr>
              <a:buSzPts val="1400"/>
              <a:buFont typeface="Times New Roman"/>
              <a:buChar char="➔"/>
            </a:pPr>
            <a:r>
              <a:rPr lang="en" sz="14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Times New Roman"/>
              </a:rPr>
              <a:t>Problem Statement</a:t>
            </a:r>
            <a:endParaRPr sz="14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914400" lvl="0" indent="-317500" algn="l" rtl="0">
              <a:spcBef>
                <a:spcPts val="0"/>
              </a:spcBef>
              <a:spcAft>
                <a:spcPts val="0"/>
              </a:spcAft>
              <a:buClr>
                <a:schemeClr val="dk1"/>
              </a:buClr>
              <a:buSzPts val="1400"/>
              <a:buFont typeface="Times New Roman"/>
              <a:buChar char="➔"/>
            </a:pPr>
            <a:r>
              <a:rPr lang="en" sz="14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Times New Roman"/>
              </a:rPr>
              <a:t>Problem Understanding</a:t>
            </a:r>
            <a:endParaRPr sz="14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914400" lvl="0" indent="-317500" algn="l" rtl="0">
              <a:spcBef>
                <a:spcPts val="0"/>
              </a:spcBef>
              <a:spcAft>
                <a:spcPts val="0"/>
              </a:spcAft>
              <a:buClr>
                <a:schemeClr val="dk1"/>
              </a:buClr>
              <a:buSzPts val="1400"/>
              <a:buFont typeface="Times New Roman"/>
              <a:buChar char="➔"/>
            </a:pPr>
            <a:r>
              <a:rPr lang="en" sz="14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Times New Roman"/>
              </a:rPr>
              <a:t>What is Housing Price Prediction?</a:t>
            </a:r>
            <a:endParaRPr sz="14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Times New Roman"/>
              </a:rPr>
              <a:t>Importance of  Loan Prediction</a:t>
            </a:r>
            <a:endParaRPr sz="14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Times New Roman"/>
              </a:rPr>
              <a:t>Exploratory data analysis</a:t>
            </a:r>
            <a:endParaRPr sz="14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Times New Roman"/>
              </a:rPr>
              <a:t>Visualizations</a:t>
            </a:r>
            <a:endParaRPr sz="14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Times New Roman"/>
              </a:rPr>
              <a:t>Analysis</a:t>
            </a:r>
            <a:endParaRPr sz="14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Times New Roman"/>
              </a:rPr>
              <a:t>Data Cleaning Steps</a:t>
            </a:r>
            <a:endParaRPr sz="14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Times New Roman"/>
              </a:rPr>
              <a:t>Model Building</a:t>
            </a:r>
            <a:endParaRPr sz="14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Times New Roman"/>
              </a:rPr>
              <a:t>Hyper Parameter Tuning</a:t>
            </a:r>
            <a:endParaRPr sz="14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Times New Roman"/>
              </a:rPr>
              <a:t>Saving model &amp; predictions for Best Model</a:t>
            </a:r>
            <a:endParaRPr sz="14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Times New Roman"/>
              </a:rPr>
              <a:t>Conclusion.</a:t>
            </a:r>
            <a:endParaRPr sz="14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pic>
        <p:nvPicPr>
          <p:cNvPr id="7" name="Graphic 6" descr="Beaker with solid fill">
            <a:extLst>
              <a:ext uri="{FF2B5EF4-FFF2-40B4-BE49-F238E27FC236}">
                <a16:creationId xmlns:a16="http://schemas.microsoft.com/office/drawing/2014/main" id="{7E2C7048-A65A-BF40-49C8-BD88AD1B41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5054" y="1165134"/>
            <a:ext cx="1546300" cy="353552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10000">
              <a:schemeClr val="bg2">
                <a:lumMod val="50000"/>
                <a:lumOff val="50000"/>
              </a:schemeClr>
            </a:gs>
            <a:gs pos="67000">
              <a:srgbClr val="FFFF00"/>
            </a:gs>
            <a:gs pos="90000">
              <a:srgbClr val="00B050"/>
            </a:gs>
          </a:gsLst>
          <a:lin ang="8100000" scaled="1"/>
        </a:gradFill>
        <a:effectLst/>
      </p:bgPr>
    </p:bg>
    <p:spTree>
      <p:nvGrpSpPr>
        <p:cNvPr id="1" name="Shape 347"/>
        <p:cNvGrpSpPr/>
        <p:nvPr/>
      </p:nvGrpSpPr>
      <p:grpSpPr>
        <a:xfrm>
          <a:off x="0" y="0"/>
          <a:ext cx="0" cy="0"/>
          <a:chOff x="0" y="0"/>
          <a:chExt cx="0" cy="0"/>
        </a:xfrm>
      </p:grpSpPr>
      <p:sp>
        <p:nvSpPr>
          <p:cNvPr id="348" name="Google Shape;348;p50"/>
          <p:cNvSpPr txBox="1">
            <a:spLocks noGrp="1"/>
          </p:cNvSpPr>
          <p:nvPr>
            <p:ph type="ctrTitle"/>
          </p:nvPr>
        </p:nvSpPr>
        <p:spPr>
          <a:xfrm>
            <a:off x="639337" y="200722"/>
            <a:ext cx="8036312" cy="598799"/>
          </a:xfrm>
          <a:prstGeom prst="rect">
            <a:avLst/>
          </a:prstGeom>
          <a:pattFill prst="pct60">
            <a:fgClr>
              <a:schemeClr val="tx2">
                <a:lumMod val="25000"/>
              </a:schemeClr>
            </a:fgClr>
            <a:bgClr>
              <a:schemeClr val="bg1"/>
            </a:bgClr>
          </a:pattFill>
        </p:spPr>
        <p:txBody>
          <a:bodyPr spcFirstLastPara="1" wrap="square" lIns="91425" tIns="91425" rIns="91425" bIns="91425" anchor="b" anchorCtr="0">
            <a:noAutofit/>
          </a:bodyPr>
          <a:lstStyle/>
          <a:p>
            <a:pPr marL="0" lvl="0" indent="0" rtl="0">
              <a:spcBef>
                <a:spcPts val="0"/>
              </a:spcBef>
              <a:spcAft>
                <a:spcPts val="0"/>
              </a:spcAft>
              <a:buNone/>
            </a:pPr>
            <a:r>
              <a:rPr lang="en" sz="3200" dirty="0">
                <a:solidFill>
                  <a:srgbClr val="000000"/>
                </a:solidFill>
                <a:latin typeface="Bahnschrift Condensed" panose="020B0502040204020203" pitchFamily="34" charset="0"/>
                <a:cs typeface="Mongolian Baiti" panose="03000500000000000000" pitchFamily="66" charset="0"/>
              </a:rPr>
              <a:t>Different Models With Their Performance:-</a:t>
            </a:r>
            <a:endParaRPr sz="3200" dirty="0">
              <a:solidFill>
                <a:srgbClr val="000000"/>
              </a:solidFill>
              <a:latin typeface="Bahnschrift Condensed" panose="020B0502040204020203" pitchFamily="34" charset="0"/>
              <a:cs typeface="Mongolian Baiti" panose="03000500000000000000" pitchFamily="66" charset="0"/>
            </a:endParaRPr>
          </a:p>
        </p:txBody>
      </p:sp>
      <p:pic>
        <p:nvPicPr>
          <p:cNvPr id="2" name="Picture 1">
            <a:extLst>
              <a:ext uri="{FF2B5EF4-FFF2-40B4-BE49-F238E27FC236}">
                <a16:creationId xmlns:a16="http://schemas.microsoft.com/office/drawing/2014/main" id="{2D5D18F1-497E-2456-112A-5A5E7AC18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6890" y="1189464"/>
            <a:ext cx="5570220" cy="3314700"/>
          </a:xfrm>
          <a:prstGeom prst="rect">
            <a:avLst/>
          </a:prstGeom>
          <a:ln w="228600" cap="sq" cmpd="thickThin">
            <a:solidFill>
              <a:srgbClr val="000000"/>
            </a:solidFill>
            <a:prstDash val="solid"/>
            <a:miter lim="800000"/>
          </a:ln>
          <a:effectLst>
            <a:innerShdw blurRad="76200">
              <a:srgbClr val="000000"/>
            </a:inn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gradFill>
          <a:gsLst>
            <a:gs pos="34282">
              <a:srgbClr val="8AD492"/>
            </a:gs>
            <a:gs pos="0">
              <a:schemeClr val="accent1">
                <a:lumMod val="5000"/>
                <a:lumOff val="95000"/>
              </a:schemeClr>
            </a:gs>
            <a:gs pos="10000">
              <a:schemeClr val="bg2">
                <a:lumMod val="50000"/>
                <a:lumOff val="50000"/>
              </a:schemeClr>
            </a:gs>
            <a:gs pos="67000">
              <a:srgbClr val="FFFF00"/>
            </a:gs>
            <a:gs pos="90000">
              <a:srgbClr val="00B050"/>
            </a:gs>
          </a:gsLst>
          <a:lin ang="8100000" scaled="1"/>
        </a:gradFill>
        <a:effectLst/>
      </p:bgPr>
    </p:bg>
    <p:spTree>
      <p:nvGrpSpPr>
        <p:cNvPr id="1" name="Shape 353"/>
        <p:cNvGrpSpPr/>
        <p:nvPr/>
      </p:nvGrpSpPr>
      <p:grpSpPr>
        <a:xfrm>
          <a:off x="0" y="0"/>
          <a:ext cx="0" cy="0"/>
          <a:chOff x="0" y="0"/>
          <a:chExt cx="0" cy="0"/>
        </a:xfrm>
      </p:grpSpPr>
      <p:sp>
        <p:nvSpPr>
          <p:cNvPr id="354" name="Google Shape;354;p51"/>
          <p:cNvSpPr txBox="1">
            <a:spLocks noGrp="1"/>
          </p:cNvSpPr>
          <p:nvPr>
            <p:ph type="ctrTitle"/>
          </p:nvPr>
        </p:nvSpPr>
        <p:spPr>
          <a:xfrm>
            <a:off x="1055649" y="104078"/>
            <a:ext cx="6400800" cy="54602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800" dirty="0">
                <a:solidFill>
                  <a:srgbClr val="000000"/>
                </a:solidFill>
                <a:latin typeface="Mongolian Baiti" panose="03000500000000000000" pitchFamily="66" charset="0"/>
                <a:cs typeface="Mongolian Baiti" panose="03000500000000000000" pitchFamily="66" charset="0"/>
              </a:rPr>
              <a:t>Models With Their Performance:-</a:t>
            </a:r>
            <a:endParaRPr sz="2800" dirty="0">
              <a:solidFill>
                <a:srgbClr val="000000"/>
              </a:solidFill>
              <a:latin typeface="Mongolian Baiti" panose="03000500000000000000" pitchFamily="66" charset="0"/>
              <a:cs typeface="Mongolian Baiti" panose="03000500000000000000" pitchFamily="66" charset="0"/>
            </a:endParaRPr>
          </a:p>
        </p:txBody>
      </p:sp>
      <p:pic>
        <p:nvPicPr>
          <p:cNvPr id="2" name="Picture 1">
            <a:extLst>
              <a:ext uri="{FF2B5EF4-FFF2-40B4-BE49-F238E27FC236}">
                <a16:creationId xmlns:a16="http://schemas.microsoft.com/office/drawing/2014/main" id="{E81DD676-ABA9-C386-2D0E-393A133530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700" y="1024797"/>
            <a:ext cx="5562600" cy="3406140"/>
          </a:xfrm>
          <a:prstGeom prst="rect">
            <a:avLst/>
          </a:prstGeom>
          <a:noFill/>
          <a:ln>
            <a:noFill/>
          </a:ln>
          <a:effectLst>
            <a:outerShdw blurRad="292100" dist="139700" dir="2700000" algn="tl" rotWithShape="0">
              <a:srgbClr val="333333">
                <a:alpha val="65000"/>
              </a:srgbClr>
            </a:outerShdw>
          </a:effectLst>
        </p:spPr>
      </p:pic>
      <p:sp>
        <p:nvSpPr>
          <p:cNvPr id="3" name="Google Shape;348;p50">
            <a:extLst>
              <a:ext uri="{FF2B5EF4-FFF2-40B4-BE49-F238E27FC236}">
                <a16:creationId xmlns:a16="http://schemas.microsoft.com/office/drawing/2014/main" id="{7DFE800B-876B-79DA-6739-5B61EC16FCC8}"/>
              </a:ext>
            </a:extLst>
          </p:cNvPr>
          <p:cNvSpPr txBox="1">
            <a:spLocks/>
          </p:cNvSpPr>
          <p:nvPr/>
        </p:nvSpPr>
        <p:spPr>
          <a:xfrm>
            <a:off x="639337" y="200722"/>
            <a:ext cx="8036312" cy="598799"/>
          </a:xfrm>
          <a:prstGeom prst="rect">
            <a:avLst/>
          </a:prstGeom>
          <a:pattFill prst="pct60">
            <a:fgClr>
              <a:schemeClr val="tx2">
                <a:lumMod val="25000"/>
              </a:schemeClr>
            </a:fgClr>
            <a:bgClr>
              <a:schemeClr val="bg1"/>
            </a:bgClr>
          </a:patt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B45F06"/>
              </a:buClr>
              <a:buSzPts val="3600"/>
              <a:buFont typeface="Roboto Slab"/>
              <a:buNone/>
              <a:defRPr sz="3600" b="1" i="0" u="none" strike="noStrike" cap="none">
                <a:solidFill>
                  <a:srgbClr val="B45F06"/>
                </a:solidFill>
                <a:latin typeface="Roboto Slab"/>
                <a:ea typeface="Roboto Slab"/>
                <a:cs typeface="Roboto Slab"/>
                <a:sym typeface="Roboto Slab"/>
              </a:defRPr>
            </a:lvl1pPr>
            <a:lvl2pPr marR="0" lvl="1" algn="ctr" rtl="0">
              <a:lnSpc>
                <a:spcPct val="100000"/>
              </a:lnSpc>
              <a:spcBef>
                <a:spcPts val="0"/>
              </a:spcBef>
              <a:spcAft>
                <a:spcPts val="0"/>
              </a:spcAft>
              <a:buClr>
                <a:srgbClr val="B45F06"/>
              </a:buClr>
              <a:buSzPts val="6000"/>
              <a:buFont typeface="Roboto Slab"/>
              <a:buNone/>
              <a:defRPr sz="6000" b="1" i="0" u="none" strike="noStrike" cap="none">
                <a:solidFill>
                  <a:srgbClr val="B45F06"/>
                </a:solidFill>
                <a:latin typeface="Roboto Slab"/>
                <a:ea typeface="Roboto Slab"/>
                <a:cs typeface="Roboto Slab"/>
                <a:sym typeface="Roboto Slab"/>
              </a:defRPr>
            </a:lvl2pPr>
            <a:lvl3pPr marR="0" lvl="2" algn="ctr" rtl="0">
              <a:lnSpc>
                <a:spcPct val="100000"/>
              </a:lnSpc>
              <a:spcBef>
                <a:spcPts val="0"/>
              </a:spcBef>
              <a:spcAft>
                <a:spcPts val="0"/>
              </a:spcAft>
              <a:buClr>
                <a:srgbClr val="B45F06"/>
              </a:buClr>
              <a:buSzPts val="6000"/>
              <a:buFont typeface="Roboto Slab"/>
              <a:buNone/>
              <a:defRPr sz="6000" b="1" i="0" u="none" strike="noStrike" cap="none">
                <a:solidFill>
                  <a:srgbClr val="B45F06"/>
                </a:solidFill>
                <a:latin typeface="Roboto Slab"/>
                <a:ea typeface="Roboto Slab"/>
                <a:cs typeface="Roboto Slab"/>
                <a:sym typeface="Roboto Slab"/>
              </a:defRPr>
            </a:lvl3pPr>
            <a:lvl4pPr marR="0" lvl="3" algn="ctr" rtl="0">
              <a:lnSpc>
                <a:spcPct val="100000"/>
              </a:lnSpc>
              <a:spcBef>
                <a:spcPts val="0"/>
              </a:spcBef>
              <a:spcAft>
                <a:spcPts val="0"/>
              </a:spcAft>
              <a:buClr>
                <a:srgbClr val="B45F06"/>
              </a:buClr>
              <a:buSzPts val="6000"/>
              <a:buFont typeface="Roboto Slab"/>
              <a:buNone/>
              <a:defRPr sz="6000" b="1" i="0" u="none" strike="noStrike" cap="none">
                <a:solidFill>
                  <a:srgbClr val="B45F06"/>
                </a:solidFill>
                <a:latin typeface="Roboto Slab"/>
                <a:ea typeface="Roboto Slab"/>
                <a:cs typeface="Roboto Slab"/>
                <a:sym typeface="Roboto Slab"/>
              </a:defRPr>
            </a:lvl4pPr>
            <a:lvl5pPr marR="0" lvl="4" algn="ctr" rtl="0">
              <a:lnSpc>
                <a:spcPct val="100000"/>
              </a:lnSpc>
              <a:spcBef>
                <a:spcPts val="0"/>
              </a:spcBef>
              <a:spcAft>
                <a:spcPts val="0"/>
              </a:spcAft>
              <a:buClr>
                <a:srgbClr val="B45F06"/>
              </a:buClr>
              <a:buSzPts val="6000"/>
              <a:buFont typeface="Roboto Slab"/>
              <a:buNone/>
              <a:defRPr sz="6000" b="1" i="0" u="none" strike="noStrike" cap="none">
                <a:solidFill>
                  <a:srgbClr val="B45F06"/>
                </a:solidFill>
                <a:latin typeface="Roboto Slab"/>
                <a:ea typeface="Roboto Slab"/>
                <a:cs typeface="Roboto Slab"/>
                <a:sym typeface="Roboto Slab"/>
              </a:defRPr>
            </a:lvl5pPr>
            <a:lvl6pPr marR="0" lvl="5" algn="ctr" rtl="0">
              <a:lnSpc>
                <a:spcPct val="100000"/>
              </a:lnSpc>
              <a:spcBef>
                <a:spcPts val="0"/>
              </a:spcBef>
              <a:spcAft>
                <a:spcPts val="0"/>
              </a:spcAft>
              <a:buClr>
                <a:srgbClr val="B45F06"/>
              </a:buClr>
              <a:buSzPts val="6000"/>
              <a:buFont typeface="Roboto Slab"/>
              <a:buNone/>
              <a:defRPr sz="6000" b="1" i="0" u="none" strike="noStrike" cap="none">
                <a:solidFill>
                  <a:srgbClr val="B45F06"/>
                </a:solidFill>
                <a:latin typeface="Roboto Slab"/>
                <a:ea typeface="Roboto Slab"/>
                <a:cs typeface="Roboto Slab"/>
                <a:sym typeface="Roboto Slab"/>
              </a:defRPr>
            </a:lvl6pPr>
            <a:lvl7pPr marR="0" lvl="6" algn="ctr" rtl="0">
              <a:lnSpc>
                <a:spcPct val="100000"/>
              </a:lnSpc>
              <a:spcBef>
                <a:spcPts val="0"/>
              </a:spcBef>
              <a:spcAft>
                <a:spcPts val="0"/>
              </a:spcAft>
              <a:buClr>
                <a:srgbClr val="B45F06"/>
              </a:buClr>
              <a:buSzPts val="6000"/>
              <a:buFont typeface="Roboto Slab"/>
              <a:buNone/>
              <a:defRPr sz="6000" b="1" i="0" u="none" strike="noStrike" cap="none">
                <a:solidFill>
                  <a:srgbClr val="B45F06"/>
                </a:solidFill>
                <a:latin typeface="Roboto Slab"/>
                <a:ea typeface="Roboto Slab"/>
                <a:cs typeface="Roboto Slab"/>
                <a:sym typeface="Roboto Slab"/>
              </a:defRPr>
            </a:lvl7pPr>
            <a:lvl8pPr marR="0" lvl="7" algn="ctr" rtl="0">
              <a:lnSpc>
                <a:spcPct val="100000"/>
              </a:lnSpc>
              <a:spcBef>
                <a:spcPts val="0"/>
              </a:spcBef>
              <a:spcAft>
                <a:spcPts val="0"/>
              </a:spcAft>
              <a:buClr>
                <a:srgbClr val="B45F06"/>
              </a:buClr>
              <a:buSzPts val="6000"/>
              <a:buFont typeface="Roboto Slab"/>
              <a:buNone/>
              <a:defRPr sz="6000" b="1" i="0" u="none" strike="noStrike" cap="none">
                <a:solidFill>
                  <a:srgbClr val="B45F06"/>
                </a:solidFill>
                <a:latin typeface="Roboto Slab"/>
                <a:ea typeface="Roboto Slab"/>
                <a:cs typeface="Roboto Slab"/>
                <a:sym typeface="Roboto Slab"/>
              </a:defRPr>
            </a:lvl8pPr>
            <a:lvl9pPr marR="0" lvl="8" algn="ctr" rtl="0">
              <a:lnSpc>
                <a:spcPct val="100000"/>
              </a:lnSpc>
              <a:spcBef>
                <a:spcPts val="0"/>
              </a:spcBef>
              <a:spcAft>
                <a:spcPts val="0"/>
              </a:spcAft>
              <a:buClr>
                <a:srgbClr val="B45F06"/>
              </a:buClr>
              <a:buSzPts val="6000"/>
              <a:buFont typeface="Roboto Slab"/>
              <a:buNone/>
              <a:defRPr sz="6000" b="1" i="0" u="none" strike="noStrike" cap="none">
                <a:solidFill>
                  <a:srgbClr val="B45F06"/>
                </a:solidFill>
                <a:latin typeface="Roboto Slab"/>
                <a:ea typeface="Roboto Slab"/>
                <a:cs typeface="Roboto Slab"/>
                <a:sym typeface="Roboto Slab"/>
              </a:defRPr>
            </a:lvl9pPr>
          </a:lstStyle>
          <a:p>
            <a:r>
              <a:rPr lang="en-US" sz="3200">
                <a:solidFill>
                  <a:srgbClr val="000000"/>
                </a:solidFill>
                <a:latin typeface="Bahnschrift Condensed" panose="020B0502040204020203" pitchFamily="34" charset="0"/>
                <a:cs typeface="Mongolian Baiti" panose="03000500000000000000" pitchFamily="66" charset="0"/>
              </a:rPr>
              <a:t>Different Models With Their Performance:-</a:t>
            </a:r>
            <a:endParaRPr lang="en-US" sz="3200" dirty="0">
              <a:solidFill>
                <a:srgbClr val="000000"/>
              </a:solidFill>
              <a:latin typeface="Bahnschrift Condensed" panose="020B0502040204020203" pitchFamily="34" charset="0"/>
              <a:cs typeface="Mongolian Baiti" panose="03000500000000000000" pitchFamily="66"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34282">
              <a:srgbClr val="8AD492"/>
            </a:gs>
            <a:gs pos="0">
              <a:schemeClr val="accent1">
                <a:lumMod val="5000"/>
                <a:lumOff val="95000"/>
              </a:schemeClr>
            </a:gs>
            <a:gs pos="10000">
              <a:schemeClr val="bg2">
                <a:lumMod val="50000"/>
                <a:lumOff val="50000"/>
              </a:schemeClr>
            </a:gs>
            <a:gs pos="67000">
              <a:srgbClr val="FFFF00"/>
            </a:gs>
            <a:gs pos="90000">
              <a:srgbClr val="00B050"/>
            </a:gs>
          </a:gsLst>
          <a:lin ang="2700000" scaled="1"/>
          <a:tileRect/>
        </a:gradFill>
        <a:effectLst/>
      </p:bgPr>
    </p:bg>
    <p:spTree>
      <p:nvGrpSpPr>
        <p:cNvPr id="1" name="Shape 359"/>
        <p:cNvGrpSpPr/>
        <p:nvPr/>
      </p:nvGrpSpPr>
      <p:grpSpPr>
        <a:xfrm>
          <a:off x="0" y="0"/>
          <a:ext cx="0" cy="0"/>
          <a:chOff x="0" y="0"/>
          <a:chExt cx="0" cy="0"/>
        </a:xfrm>
      </p:grpSpPr>
      <p:sp>
        <p:nvSpPr>
          <p:cNvPr id="360" name="Google Shape;360;p52"/>
          <p:cNvSpPr txBox="1">
            <a:spLocks noGrp="1"/>
          </p:cNvSpPr>
          <p:nvPr>
            <p:ph type="ctrTitle"/>
          </p:nvPr>
        </p:nvSpPr>
        <p:spPr>
          <a:xfrm>
            <a:off x="721620" y="427410"/>
            <a:ext cx="7168122" cy="512659"/>
          </a:xfrm>
          <a:prstGeom prst="rect">
            <a:avLst/>
          </a:prstGeom>
        </p:spPr>
        <p:txBody>
          <a:bodyPr spcFirstLastPara="1" wrap="square" lIns="91425" tIns="91425" rIns="91425" bIns="91425" anchor="b" anchorCtr="0">
            <a:normAutofit fontScale="90000"/>
          </a:bodyPr>
          <a:lstStyle/>
          <a:p>
            <a:pPr marL="0" lvl="0" indent="0" rtl="0">
              <a:spcBef>
                <a:spcPts val="0"/>
              </a:spcBef>
              <a:spcAft>
                <a:spcPts val="0"/>
              </a:spcAft>
              <a:buNone/>
            </a:pPr>
            <a:r>
              <a:rPr lang="en" sz="2400" dirty="0">
                <a:solidFill>
                  <a:srgbClr val="000000"/>
                </a:solidFill>
                <a:latin typeface="Mongolian Baiti" panose="03000500000000000000" pitchFamily="66" charset="0"/>
                <a:cs typeface="Mongolian Baiti" panose="03000500000000000000" pitchFamily="66" charset="0"/>
              </a:rPr>
              <a:t>Models With Their Performance:-</a:t>
            </a:r>
            <a:endParaRPr sz="2400" dirty="0"/>
          </a:p>
        </p:txBody>
      </p:sp>
      <p:pic>
        <p:nvPicPr>
          <p:cNvPr id="2" name="Picture 1">
            <a:extLst>
              <a:ext uri="{FF2B5EF4-FFF2-40B4-BE49-F238E27FC236}">
                <a16:creationId xmlns:a16="http://schemas.microsoft.com/office/drawing/2014/main" id="{C17D4EE7-DAE3-C3BD-AA6F-104D22EF39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4785" y="1172790"/>
            <a:ext cx="5577840" cy="3543300"/>
          </a:xfrm>
          <a:prstGeom prst="rect">
            <a:avLst/>
          </a:prstGeom>
          <a:ln>
            <a:noFill/>
          </a:ln>
          <a:effectLst>
            <a:outerShdw blurRad="292100" dist="139700" dir="2700000" algn="tl" rotWithShape="0">
              <a:srgbClr val="333333">
                <a:alpha val="65000"/>
              </a:srgbClr>
            </a:outerShdw>
          </a:effectLst>
        </p:spPr>
      </p:pic>
      <p:sp>
        <p:nvSpPr>
          <p:cNvPr id="3" name="Google Shape;348;p50">
            <a:extLst>
              <a:ext uri="{FF2B5EF4-FFF2-40B4-BE49-F238E27FC236}">
                <a16:creationId xmlns:a16="http://schemas.microsoft.com/office/drawing/2014/main" id="{F5CA3810-A091-7934-5A61-AE9D455748F2}"/>
              </a:ext>
            </a:extLst>
          </p:cNvPr>
          <p:cNvSpPr txBox="1">
            <a:spLocks/>
          </p:cNvSpPr>
          <p:nvPr/>
        </p:nvSpPr>
        <p:spPr>
          <a:xfrm>
            <a:off x="639337" y="200722"/>
            <a:ext cx="8036312" cy="598799"/>
          </a:xfrm>
          <a:prstGeom prst="rect">
            <a:avLst/>
          </a:prstGeom>
          <a:pattFill prst="pct60">
            <a:fgClr>
              <a:schemeClr val="tx2">
                <a:lumMod val="25000"/>
              </a:schemeClr>
            </a:fgClr>
            <a:bgClr>
              <a:schemeClr val="bg1"/>
            </a:bgClr>
          </a:patt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B45F06"/>
              </a:buClr>
              <a:buSzPts val="3600"/>
              <a:buFont typeface="Roboto Slab"/>
              <a:buNone/>
              <a:defRPr sz="3600" b="1" i="0" u="none" strike="noStrike" cap="none">
                <a:solidFill>
                  <a:srgbClr val="B45F06"/>
                </a:solidFill>
                <a:latin typeface="Roboto Slab"/>
                <a:ea typeface="Roboto Slab"/>
                <a:cs typeface="Roboto Slab"/>
                <a:sym typeface="Roboto Slab"/>
              </a:defRPr>
            </a:lvl1pPr>
            <a:lvl2pPr marR="0" lvl="1" algn="ctr" rtl="0">
              <a:lnSpc>
                <a:spcPct val="100000"/>
              </a:lnSpc>
              <a:spcBef>
                <a:spcPts val="0"/>
              </a:spcBef>
              <a:spcAft>
                <a:spcPts val="0"/>
              </a:spcAft>
              <a:buClr>
                <a:srgbClr val="B45F06"/>
              </a:buClr>
              <a:buSzPts val="6000"/>
              <a:buFont typeface="Roboto Slab"/>
              <a:buNone/>
              <a:defRPr sz="6000" b="1" i="0" u="none" strike="noStrike" cap="none">
                <a:solidFill>
                  <a:srgbClr val="B45F06"/>
                </a:solidFill>
                <a:latin typeface="Roboto Slab"/>
                <a:ea typeface="Roboto Slab"/>
                <a:cs typeface="Roboto Slab"/>
                <a:sym typeface="Roboto Slab"/>
              </a:defRPr>
            </a:lvl2pPr>
            <a:lvl3pPr marR="0" lvl="2" algn="ctr" rtl="0">
              <a:lnSpc>
                <a:spcPct val="100000"/>
              </a:lnSpc>
              <a:spcBef>
                <a:spcPts val="0"/>
              </a:spcBef>
              <a:spcAft>
                <a:spcPts val="0"/>
              </a:spcAft>
              <a:buClr>
                <a:srgbClr val="B45F06"/>
              </a:buClr>
              <a:buSzPts val="6000"/>
              <a:buFont typeface="Roboto Slab"/>
              <a:buNone/>
              <a:defRPr sz="6000" b="1" i="0" u="none" strike="noStrike" cap="none">
                <a:solidFill>
                  <a:srgbClr val="B45F06"/>
                </a:solidFill>
                <a:latin typeface="Roboto Slab"/>
                <a:ea typeface="Roboto Slab"/>
                <a:cs typeface="Roboto Slab"/>
                <a:sym typeface="Roboto Slab"/>
              </a:defRPr>
            </a:lvl3pPr>
            <a:lvl4pPr marR="0" lvl="3" algn="ctr" rtl="0">
              <a:lnSpc>
                <a:spcPct val="100000"/>
              </a:lnSpc>
              <a:spcBef>
                <a:spcPts val="0"/>
              </a:spcBef>
              <a:spcAft>
                <a:spcPts val="0"/>
              </a:spcAft>
              <a:buClr>
                <a:srgbClr val="B45F06"/>
              </a:buClr>
              <a:buSzPts val="6000"/>
              <a:buFont typeface="Roboto Slab"/>
              <a:buNone/>
              <a:defRPr sz="6000" b="1" i="0" u="none" strike="noStrike" cap="none">
                <a:solidFill>
                  <a:srgbClr val="B45F06"/>
                </a:solidFill>
                <a:latin typeface="Roboto Slab"/>
                <a:ea typeface="Roboto Slab"/>
                <a:cs typeface="Roboto Slab"/>
                <a:sym typeface="Roboto Slab"/>
              </a:defRPr>
            </a:lvl4pPr>
            <a:lvl5pPr marR="0" lvl="4" algn="ctr" rtl="0">
              <a:lnSpc>
                <a:spcPct val="100000"/>
              </a:lnSpc>
              <a:spcBef>
                <a:spcPts val="0"/>
              </a:spcBef>
              <a:spcAft>
                <a:spcPts val="0"/>
              </a:spcAft>
              <a:buClr>
                <a:srgbClr val="B45F06"/>
              </a:buClr>
              <a:buSzPts val="6000"/>
              <a:buFont typeface="Roboto Slab"/>
              <a:buNone/>
              <a:defRPr sz="6000" b="1" i="0" u="none" strike="noStrike" cap="none">
                <a:solidFill>
                  <a:srgbClr val="B45F06"/>
                </a:solidFill>
                <a:latin typeface="Roboto Slab"/>
                <a:ea typeface="Roboto Slab"/>
                <a:cs typeface="Roboto Slab"/>
                <a:sym typeface="Roboto Slab"/>
              </a:defRPr>
            </a:lvl5pPr>
            <a:lvl6pPr marR="0" lvl="5" algn="ctr" rtl="0">
              <a:lnSpc>
                <a:spcPct val="100000"/>
              </a:lnSpc>
              <a:spcBef>
                <a:spcPts val="0"/>
              </a:spcBef>
              <a:spcAft>
                <a:spcPts val="0"/>
              </a:spcAft>
              <a:buClr>
                <a:srgbClr val="B45F06"/>
              </a:buClr>
              <a:buSzPts val="6000"/>
              <a:buFont typeface="Roboto Slab"/>
              <a:buNone/>
              <a:defRPr sz="6000" b="1" i="0" u="none" strike="noStrike" cap="none">
                <a:solidFill>
                  <a:srgbClr val="B45F06"/>
                </a:solidFill>
                <a:latin typeface="Roboto Slab"/>
                <a:ea typeface="Roboto Slab"/>
                <a:cs typeface="Roboto Slab"/>
                <a:sym typeface="Roboto Slab"/>
              </a:defRPr>
            </a:lvl6pPr>
            <a:lvl7pPr marR="0" lvl="6" algn="ctr" rtl="0">
              <a:lnSpc>
                <a:spcPct val="100000"/>
              </a:lnSpc>
              <a:spcBef>
                <a:spcPts val="0"/>
              </a:spcBef>
              <a:spcAft>
                <a:spcPts val="0"/>
              </a:spcAft>
              <a:buClr>
                <a:srgbClr val="B45F06"/>
              </a:buClr>
              <a:buSzPts val="6000"/>
              <a:buFont typeface="Roboto Slab"/>
              <a:buNone/>
              <a:defRPr sz="6000" b="1" i="0" u="none" strike="noStrike" cap="none">
                <a:solidFill>
                  <a:srgbClr val="B45F06"/>
                </a:solidFill>
                <a:latin typeface="Roboto Slab"/>
                <a:ea typeface="Roboto Slab"/>
                <a:cs typeface="Roboto Slab"/>
                <a:sym typeface="Roboto Slab"/>
              </a:defRPr>
            </a:lvl7pPr>
            <a:lvl8pPr marR="0" lvl="7" algn="ctr" rtl="0">
              <a:lnSpc>
                <a:spcPct val="100000"/>
              </a:lnSpc>
              <a:spcBef>
                <a:spcPts val="0"/>
              </a:spcBef>
              <a:spcAft>
                <a:spcPts val="0"/>
              </a:spcAft>
              <a:buClr>
                <a:srgbClr val="B45F06"/>
              </a:buClr>
              <a:buSzPts val="6000"/>
              <a:buFont typeface="Roboto Slab"/>
              <a:buNone/>
              <a:defRPr sz="6000" b="1" i="0" u="none" strike="noStrike" cap="none">
                <a:solidFill>
                  <a:srgbClr val="B45F06"/>
                </a:solidFill>
                <a:latin typeface="Roboto Slab"/>
                <a:ea typeface="Roboto Slab"/>
                <a:cs typeface="Roboto Slab"/>
                <a:sym typeface="Roboto Slab"/>
              </a:defRPr>
            </a:lvl8pPr>
            <a:lvl9pPr marR="0" lvl="8" algn="ctr" rtl="0">
              <a:lnSpc>
                <a:spcPct val="100000"/>
              </a:lnSpc>
              <a:spcBef>
                <a:spcPts val="0"/>
              </a:spcBef>
              <a:spcAft>
                <a:spcPts val="0"/>
              </a:spcAft>
              <a:buClr>
                <a:srgbClr val="B45F06"/>
              </a:buClr>
              <a:buSzPts val="6000"/>
              <a:buFont typeface="Roboto Slab"/>
              <a:buNone/>
              <a:defRPr sz="6000" b="1" i="0" u="none" strike="noStrike" cap="none">
                <a:solidFill>
                  <a:srgbClr val="B45F06"/>
                </a:solidFill>
                <a:latin typeface="Roboto Slab"/>
                <a:ea typeface="Roboto Slab"/>
                <a:cs typeface="Roboto Slab"/>
                <a:sym typeface="Roboto Slab"/>
              </a:defRPr>
            </a:lvl9pPr>
          </a:lstStyle>
          <a:p>
            <a:r>
              <a:rPr lang="en-US" sz="3200" dirty="0">
                <a:solidFill>
                  <a:srgbClr val="000000"/>
                </a:solidFill>
                <a:latin typeface="Bahnschrift Condensed" panose="020B0502040204020203" pitchFamily="34" charset="0"/>
                <a:cs typeface="Mongolian Baiti" panose="03000500000000000000" pitchFamily="66" charset="0"/>
              </a:rPr>
              <a:t>Different Models With Their Performance:-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a:gsLst>
            <a:gs pos="34282">
              <a:srgbClr val="8AD492"/>
            </a:gs>
            <a:gs pos="0">
              <a:schemeClr val="accent1">
                <a:lumMod val="5000"/>
                <a:lumOff val="95000"/>
              </a:schemeClr>
            </a:gs>
            <a:gs pos="10000">
              <a:schemeClr val="bg2">
                <a:lumMod val="50000"/>
                <a:lumOff val="50000"/>
              </a:schemeClr>
            </a:gs>
            <a:gs pos="67000">
              <a:srgbClr val="FFFF00"/>
            </a:gs>
            <a:gs pos="90000">
              <a:srgbClr val="00B050"/>
            </a:gs>
          </a:gsLst>
          <a:lin ang="8100000" scaled="1"/>
        </a:gradFill>
        <a:effectLst/>
      </p:bgPr>
    </p:bg>
    <p:spTree>
      <p:nvGrpSpPr>
        <p:cNvPr id="1" name="Shape 365"/>
        <p:cNvGrpSpPr/>
        <p:nvPr/>
      </p:nvGrpSpPr>
      <p:grpSpPr>
        <a:xfrm>
          <a:off x="0" y="0"/>
          <a:ext cx="0" cy="0"/>
          <a:chOff x="0" y="0"/>
          <a:chExt cx="0" cy="0"/>
        </a:xfrm>
      </p:grpSpPr>
      <p:sp>
        <p:nvSpPr>
          <p:cNvPr id="366" name="Google Shape;366;p53"/>
          <p:cNvSpPr txBox="1">
            <a:spLocks noGrp="1"/>
          </p:cNvSpPr>
          <p:nvPr>
            <p:ph type="ctrTitle"/>
          </p:nvPr>
        </p:nvSpPr>
        <p:spPr>
          <a:xfrm>
            <a:off x="0" y="341970"/>
            <a:ext cx="9144000" cy="512957"/>
          </a:xfrm>
          <a:prstGeom prst="rect">
            <a:avLst/>
          </a:prstGeom>
        </p:spPr>
        <p:txBody>
          <a:bodyPr spcFirstLastPara="1" wrap="square" lIns="91425" tIns="91425" rIns="91425" bIns="91425" anchor="b" anchorCtr="0">
            <a:normAutofit/>
          </a:bodyPr>
          <a:lstStyle/>
          <a:p>
            <a:pPr marL="0" lvl="0" indent="0" rtl="0">
              <a:spcBef>
                <a:spcPts val="0"/>
              </a:spcBef>
              <a:spcAft>
                <a:spcPts val="0"/>
              </a:spcAft>
              <a:buNone/>
            </a:pPr>
            <a:r>
              <a:rPr lang="en" sz="2000" dirty="0">
                <a:solidFill>
                  <a:srgbClr val="000000"/>
                </a:solidFill>
              </a:rPr>
              <a:t>Different Models With Their Performance:-</a:t>
            </a:r>
            <a:endParaRPr sz="2000" dirty="0">
              <a:solidFill>
                <a:srgbClr val="000000"/>
              </a:solidFill>
            </a:endParaRPr>
          </a:p>
          <a:p>
            <a:pPr marL="0" lvl="0" indent="0" rtl="0">
              <a:spcBef>
                <a:spcPts val="0"/>
              </a:spcBef>
              <a:spcAft>
                <a:spcPts val="0"/>
              </a:spcAft>
              <a:buNone/>
            </a:pPr>
            <a:endParaRPr sz="2000" b="0" dirty="0">
              <a:solidFill>
                <a:srgbClr val="000000"/>
              </a:solidFill>
            </a:endParaRPr>
          </a:p>
        </p:txBody>
      </p:sp>
      <p:pic>
        <p:nvPicPr>
          <p:cNvPr id="2" name="Picture 1">
            <a:extLst>
              <a:ext uri="{FF2B5EF4-FFF2-40B4-BE49-F238E27FC236}">
                <a16:creationId xmlns:a16="http://schemas.microsoft.com/office/drawing/2014/main" id="{8E67ADE6-5C68-5AE0-D33D-455B99BCE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1403" y="1125437"/>
            <a:ext cx="5678170" cy="3383280"/>
          </a:xfrm>
          <a:prstGeom prst="rect">
            <a:avLst/>
          </a:prstGeom>
          <a:ln>
            <a:noFill/>
          </a:ln>
          <a:effectLst>
            <a:outerShdw blurRad="292100" dist="139700" dir="2700000" algn="tl" rotWithShape="0">
              <a:srgbClr val="333333">
                <a:alpha val="65000"/>
              </a:srgbClr>
            </a:outerShdw>
          </a:effectLst>
        </p:spPr>
      </p:pic>
      <p:sp>
        <p:nvSpPr>
          <p:cNvPr id="3" name="Google Shape;348;p50">
            <a:extLst>
              <a:ext uri="{FF2B5EF4-FFF2-40B4-BE49-F238E27FC236}">
                <a16:creationId xmlns:a16="http://schemas.microsoft.com/office/drawing/2014/main" id="{B5AF719C-5328-BE8E-B2EB-0E33E2930387}"/>
              </a:ext>
            </a:extLst>
          </p:cNvPr>
          <p:cNvSpPr txBox="1">
            <a:spLocks/>
          </p:cNvSpPr>
          <p:nvPr/>
        </p:nvSpPr>
        <p:spPr>
          <a:xfrm>
            <a:off x="639337" y="200722"/>
            <a:ext cx="8036312" cy="598799"/>
          </a:xfrm>
          <a:prstGeom prst="rect">
            <a:avLst/>
          </a:prstGeom>
          <a:pattFill prst="pct60">
            <a:fgClr>
              <a:schemeClr val="tx2">
                <a:lumMod val="25000"/>
              </a:schemeClr>
            </a:fgClr>
            <a:bgClr>
              <a:schemeClr val="bg1"/>
            </a:bgClr>
          </a:patt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B45F06"/>
              </a:buClr>
              <a:buSzPts val="3600"/>
              <a:buFont typeface="Roboto Slab"/>
              <a:buNone/>
              <a:defRPr sz="3600" b="1" i="0" u="none" strike="noStrike" cap="none">
                <a:solidFill>
                  <a:srgbClr val="B45F06"/>
                </a:solidFill>
                <a:latin typeface="Roboto Slab"/>
                <a:ea typeface="Roboto Slab"/>
                <a:cs typeface="Roboto Slab"/>
                <a:sym typeface="Roboto Slab"/>
              </a:defRPr>
            </a:lvl1pPr>
            <a:lvl2pPr marR="0" lvl="1" algn="ctr" rtl="0">
              <a:lnSpc>
                <a:spcPct val="100000"/>
              </a:lnSpc>
              <a:spcBef>
                <a:spcPts val="0"/>
              </a:spcBef>
              <a:spcAft>
                <a:spcPts val="0"/>
              </a:spcAft>
              <a:buClr>
                <a:srgbClr val="B45F06"/>
              </a:buClr>
              <a:buSzPts val="6000"/>
              <a:buFont typeface="Roboto Slab"/>
              <a:buNone/>
              <a:defRPr sz="6000" b="1" i="0" u="none" strike="noStrike" cap="none">
                <a:solidFill>
                  <a:srgbClr val="B45F06"/>
                </a:solidFill>
                <a:latin typeface="Roboto Slab"/>
                <a:ea typeface="Roboto Slab"/>
                <a:cs typeface="Roboto Slab"/>
                <a:sym typeface="Roboto Slab"/>
              </a:defRPr>
            </a:lvl2pPr>
            <a:lvl3pPr marR="0" lvl="2" algn="ctr" rtl="0">
              <a:lnSpc>
                <a:spcPct val="100000"/>
              </a:lnSpc>
              <a:spcBef>
                <a:spcPts val="0"/>
              </a:spcBef>
              <a:spcAft>
                <a:spcPts val="0"/>
              </a:spcAft>
              <a:buClr>
                <a:srgbClr val="B45F06"/>
              </a:buClr>
              <a:buSzPts val="6000"/>
              <a:buFont typeface="Roboto Slab"/>
              <a:buNone/>
              <a:defRPr sz="6000" b="1" i="0" u="none" strike="noStrike" cap="none">
                <a:solidFill>
                  <a:srgbClr val="B45F06"/>
                </a:solidFill>
                <a:latin typeface="Roboto Slab"/>
                <a:ea typeface="Roboto Slab"/>
                <a:cs typeface="Roboto Slab"/>
                <a:sym typeface="Roboto Slab"/>
              </a:defRPr>
            </a:lvl3pPr>
            <a:lvl4pPr marR="0" lvl="3" algn="ctr" rtl="0">
              <a:lnSpc>
                <a:spcPct val="100000"/>
              </a:lnSpc>
              <a:spcBef>
                <a:spcPts val="0"/>
              </a:spcBef>
              <a:spcAft>
                <a:spcPts val="0"/>
              </a:spcAft>
              <a:buClr>
                <a:srgbClr val="B45F06"/>
              </a:buClr>
              <a:buSzPts val="6000"/>
              <a:buFont typeface="Roboto Slab"/>
              <a:buNone/>
              <a:defRPr sz="6000" b="1" i="0" u="none" strike="noStrike" cap="none">
                <a:solidFill>
                  <a:srgbClr val="B45F06"/>
                </a:solidFill>
                <a:latin typeface="Roboto Slab"/>
                <a:ea typeface="Roboto Slab"/>
                <a:cs typeface="Roboto Slab"/>
                <a:sym typeface="Roboto Slab"/>
              </a:defRPr>
            </a:lvl4pPr>
            <a:lvl5pPr marR="0" lvl="4" algn="ctr" rtl="0">
              <a:lnSpc>
                <a:spcPct val="100000"/>
              </a:lnSpc>
              <a:spcBef>
                <a:spcPts val="0"/>
              </a:spcBef>
              <a:spcAft>
                <a:spcPts val="0"/>
              </a:spcAft>
              <a:buClr>
                <a:srgbClr val="B45F06"/>
              </a:buClr>
              <a:buSzPts val="6000"/>
              <a:buFont typeface="Roboto Slab"/>
              <a:buNone/>
              <a:defRPr sz="6000" b="1" i="0" u="none" strike="noStrike" cap="none">
                <a:solidFill>
                  <a:srgbClr val="B45F06"/>
                </a:solidFill>
                <a:latin typeface="Roboto Slab"/>
                <a:ea typeface="Roboto Slab"/>
                <a:cs typeface="Roboto Slab"/>
                <a:sym typeface="Roboto Slab"/>
              </a:defRPr>
            </a:lvl5pPr>
            <a:lvl6pPr marR="0" lvl="5" algn="ctr" rtl="0">
              <a:lnSpc>
                <a:spcPct val="100000"/>
              </a:lnSpc>
              <a:spcBef>
                <a:spcPts val="0"/>
              </a:spcBef>
              <a:spcAft>
                <a:spcPts val="0"/>
              </a:spcAft>
              <a:buClr>
                <a:srgbClr val="B45F06"/>
              </a:buClr>
              <a:buSzPts val="6000"/>
              <a:buFont typeface="Roboto Slab"/>
              <a:buNone/>
              <a:defRPr sz="6000" b="1" i="0" u="none" strike="noStrike" cap="none">
                <a:solidFill>
                  <a:srgbClr val="B45F06"/>
                </a:solidFill>
                <a:latin typeface="Roboto Slab"/>
                <a:ea typeface="Roboto Slab"/>
                <a:cs typeface="Roboto Slab"/>
                <a:sym typeface="Roboto Slab"/>
              </a:defRPr>
            </a:lvl6pPr>
            <a:lvl7pPr marR="0" lvl="6" algn="ctr" rtl="0">
              <a:lnSpc>
                <a:spcPct val="100000"/>
              </a:lnSpc>
              <a:spcBef>
                <a:spcPts val="0"/>
              </a:spcBef>
              <a:spcAft>
                <a:spcPts val="0"/>
              </a:spcAft>
              <a:buClr>
                <a:srgbClr val="B45F06"/>
              </a:buClr>
              <a:buSzPts val="6000"/>
              <a:buFont typeface="Roboto Slab"/>
              <a:buNone/>
              <a:defRPr sz="6000" b="1" i="0" u="none" strike="noStrike" cap="none">
                <a:solidFill>
                  <a:srgbClr val="B45F06"/>
                </a:solidFill>
                <a:latin typeface="Roboto Slab"/>
                <a:ea typeface="Roboto Slab"/>
                <a:cs typeface="Roboto Slab"/>
                <a:sym typeface="Roboto Slab"/>
              </a:defRPr>
            </a:lvl7pPr>
            <a:lvl8pPr marR="0" lvl="7" algn="ctr" rtl="0">
              <a:lnSpc>
                <a:spcPct val="100000"/>
              </a:lnSpc>
              <a:spcBef>
                <a:spcPts val="0"/>
              </a:spcBef>
              <a:spcAft>
                <a:spcPts val="0"/>
              </a:spcAft>
              <a:buClr>
                <a:srgbClr val="B45F06"/>
              </a:buClr>
              <a:buSzPts val="6000"/>
              <a:buFont typeface="Roboto Slab"/>
              <a:buNone/>
              <a:defRPr sz="6000" b="1" i="0" u="none" strike="noStrike" cap="none">
                <a:solidFill>
                  <a:srgbClr val="B45F06"/>
                </a:solidFill>
                <a:latin typeface="Roboto Slab"/>
                <a:ea typeface="Roboto Slab"/>
                <a:cs typeface="Roboto Slab"/>
                <a:sym typeface="Roboto Slab"/>
              </a:defRPr>
            </a:lvl8pPr>
            <a:lvl9pPr marR="0" lvl="8" algn="ctr" rtl="0">
              <a:lnSpc>
                <a:spcPct val="100000"/>
              </a:lnSpc>
              <a:spcBef>
                <a:spcPts val="0"/>
              </a:spcBef>
              <a:spcAft>
                <a:spcPts val="0"/>
              </a:spcAft>
              <a:buClr>
                <a:srgbClr val="B45F06"/>
              </a:buClr>
              <a:buSzPts val="6000"/>
              <a:buFont typeface="Roboto Slab"/>
              <a:buNone/>
              <a:defRPr sz="6000" b="1" i="0" u="none" strike="noStrike" cap="none">
                <a:solidFill>
                  <a:srgbClr val="B45F06"/>
                </a:solidFill>
                <a:latin typeface="Roboto Slab"/>
                <a:ea typeface="Roboto Slab"/>
                <a:cs typeface="Roboto Slab"/>
                <a:sym typeface="Roboto Slab"/>
              </a:defRPr>
            </a:lvl9pPr>
          </a:lstStyle>
          <a:p>
            <a:r>
              <a:rPr lang="en-US" sz="3200">
                <a:solidFill>
                  <a:srgbClr val="000000"/>
                </a:solidFill>
                <a:latin typeface="Bahnschrift Condensed" panose="020B0502040204020203" pitchFamily="34" charset="0"/>
                <a:cs typeface="Mongolian Baiti" panose="03000500000000000000" pitchFamily="66" charset="0"/>
              </a:rPr>
              <a:t>Different Models With Their Performance:-</a:t>
            </a:r>
            <a:endParaRPr lang="en-US" sz="3200" dirty="0">
              <a:solidFill>
                <a:srgbClr val="000000"/>
              </a:solidFill>
              <a:latin typeface="Bahnschrift Condensed" panose="020B0502040204020203" pitchFamily="34" charset="0"/>
              <a:cs typeface="Mongolian Baiti" panose="03000500000000000000" pitchFamily="66"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gradFill>
          <a:gsLst>
            <a:gs pos="34282">
              <a:srgbClr val="8AD492"/>
            </a:gs>
            <a:gs pos="0">
              <a:schemeClr val="accent1">
                <a:lumMod val="5000"/>
                <a:lumOff val="95000"/>
              </a:schemeClr>
            </a:gs>
            <a:gs pos="10000">
              <a:schemeClr val="bg2">
                <a:lumMod val="50000"/>
                <a:lumOff val="50000"/>
              </a:schemeClr>
            </a:gs>
            <a:gs pos="67000">
              <a:srgbClr val="FFFF00"/>
            </a:gs>
            <a:gs pos="90000">
              <a:srgbClr val="00B050"/>
            </a:gs>
          </a:gsLst>
          <a:lin ang="2700000" scaled="1"/>
        </a:gradFill>
        <a:effectLst/>
      </p:bgPr>
    </p:bg>
    <p:spTree>
      <p:nvGrpSpPr>
        <p:cNvPr id="1" name="Shape 371"/>
        <p:cNvGrpSpPr/>
        <p:nvPr/>
      </p:nvGrpSpPr>
      <p:grpSpPr>
        <a:xfrm>
          <a:off x="0" y="0"/>
          <a:ext cx="0" cy="0"/>
          <a:chOff x="0" y="0"/>
          <a:chExt cx="0" cy="0"/>
        </a:xfrm>
      </p:grpSpPr>
      <p:sp>
        <p:nvSpPr>
          <p:cNvPr id="372" name="Google Shape;372;p54"/>
          <p:cNvSpPr txBox="1">
            <a:spLocks noGrp="1"/>
          </p:cNvSpPr>
          <p:nvPr>
            <p:ph type="ctrTitle"/>
          </p:nvPr>
        </p:nvSpPr>
        <p:spPr>
          <a:xfrm>
            <a:off x="0" y="0"/>
            <a:ext cx="9195600" cy="684900"/>
          </a:xfrm>
          <a:prstGeom prst="rect">
            <a:avLst/>
          </a:prstGeom>
        </p:spPr>
        <p:txBody>
          <a:bodyPr spcFirstLastPara="1" wrap="square" lIns="91425" tIns="91425" rIns="91425" bIns="91425" anchor="b" anchorCtr="0">
            <a:normAutofit/>
          </a:bodyPr>
          <a:lstStyle/>
          <a:p>
            <a:pPr marL="0" lvl="0" indent="0" rtl="0">
              <a:spcBef>
                <a:spcPts val="0"/>
              </a:spcBef>
              <a:spcAft>
                <a:spcPts val="0"/>
              </a:spcAft>
              <a:buNone/>
            </a:pPr>
            <a:r>
              <a:rPr lang="en" sz="2000" dirty="0">
                <a:solidFill>
                  <a:srgbClr val="000000"/>
                </a:solidFill>
              </a:rPr>
              <a:t>Different Models With Their Performance:-</a:t>
            </a:r>
            <a:endParaRPr sz="2000" dirty="0">
              <a:solidFill>
                <a:srgbClr val="000000"/>
              </a:solidFill>
            </a:endParaRPr>
          </a:p>
        </p:txBody>
      </p:sp>
      <p:pic>
        <p:nvPicPr>
          <p:cNvPr id="2" name="Picture 1">
            <a:extLst>
              <a:ext uri="{FF2B5EF4-FFF2-40B4-BE49-F238E27FC236}">
                <a16:creationId xmlns:a16="http://schemas.microsoft.com/office/drawing/2014/main" id="{A426FD41-DE3F-5791-F6A4-2D93099702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8020" y="1152757"/>
            <a:ext cx="5731510" cy="3581400"/>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a:gsLst>
            <a:gs pos="34282">
              <a:srgbClr val="8AD492"/>
            </a:gs>
            <a:gs pos="0">
              <a:schemeClr val="accent1">
                <a:lumMod val="5000"/>
                <a:lumOff val="95000"/>
              </a:schemeClr>
            </a:gs>
            <a:gs pos="10000">
              <a:schemeClr val="bg2">
                <a:lumMod val="50000"/>
                <a:lumOff val="50000"/>
              </a:schemeClr>
            </a:gs>
            <a:gs pos="67000">
              <a:srgbClr val="FFFF00"/>
            </a:gs>
            <a:gs pos="90000">
              <a:srgbClr val="00B050"/>
            </a:gs>
          </a:gsLst>
          <a:lin ang="2700000" scaled="1"/>
        </a:gradFill>
        <a:effectLst/>
      </p:bgPr>
    </p:bg>
    <p:spTree>
      <p:nvGrpSpPr>
        <p:cNvPr id="1" name="Shape 371"/>
        <p:cNvGrpSpPr/>
        <p:nvPr/>
      </p:nvGrpSpPr>
      <p:grpSpPr>
        <a:xfrm>
          <a:off x="0" y="0"/>
          <a:ext cx="0" cy="0"/>
          <a:chOff x="0" y="0"/>
          <a:chExt cx="0" cy="0"/>
        </a:xfrm>
      </p:grpSpPr>
      <p:sp>
        <p:nvSpPr>
          <p:cNvPr id="372" name="Google Shape;372;p54"/>
          <p:cNvSpPr txBox="1">
            <a:spLocks noGrp="1"/>
          </p:cNvSpPr>
          <p:nvPr>
            <p:ph type="ctrTitle"/>
          </p:nvPr>
        </p:nvSpPr>
        <p:spPr>
          <a:xfrm>
            <a:off x="1100254" y="148682"/>
            <a:ext cx="7188819" cy="53621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txBody>
          <a:bodyPr spcFirstLastPara="1" wrap="square" lIns="91425" tIns="91425" rIns="91425" bIns="91425" anchor="b" anchorCtr="0">
            <a:normAutofit/>
          </a:bodyPr>
          <a:lstStyle/>
          <a:p>
            <a:pPr marL="0" lvl="0" indent="0" rtl="0">
              <a:spcBef>
                <a:spcPts val="0"/>
              </a:spcBef>
              <a:spcAft>
                <a:spcPts val="0"/>
              </a:spcAft>
              <a:buNone/>
            </a:pPr>
            <a:r>
              <a:rPr lang="en" sz="2000" dirty="0">
                <a:solidFill>
                  <a:srgbClr val="000000"/>
                </a:solidFill>
              </a:rPr>
              <a:t>Different Models With Their Performance:-</a:t>
            </a:r>
            <a:endParaRPr sz="2000" dirty="0">
              <a:solidFill>
                <a:srgbClr val="000000"/>
              </a:solidFill>
            </a:endParaRPr>
          </a:p>
        </p:txBody>
      </p:sp>
      <p:pic>
        <p:nvPicPr>
          <p:cNvPr id="3" name="Picture 2">
            <a:extLst>
              <a:ext uri="{FF2B5EF4-FFF2-40B4-BE49-F238E27FC236}">
                <a16:creationId xmlns:a16="http://schemas.microsoft.com/office/drawing/2014/main" id="{BD021684-1D1B-74E6-89A5-166A6492FA38}"/>
              </a:ext>
            </a:extLst>
          </p:cNvPr>
          <p:cNvPicPr>
            <a:picLocks noChangeAspect="1"/>
          </p:cNvPicPr>
          <p:nvPr/>
        </p:nvPicPr>
        <p:blipFill>
          <a:blip r:embed="rId3"/>
          <a:stretch>
            <a:fillRect/>
          </a:stretch>
        </p:blipFill>
        <p:spPr>
          <a:xfrm>
            <a:off x="1360448" y="832624"/>
            <a:ext cx="6527181" cy="393370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949394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gradFill>
          <a:gsLst>
            <a:gs pos="34282">
              <a:srgbClr val="8AD492"/>
            </a:gs>
            <a:gs pos="0">
              <a:schemeClr val="accent1">
                <a:lumMod val="5000"/>
                <a:lumOff val="95000"/>
              </a:schemeClr>
            </a:gs>
            <a:gs pos="10000">
              <a:schemeClr val="bg2">
                <a:lumMod val="50000"/>
                <a:lumOff val="50000"/>
              </a:schemeClr>
            </a:gs>
            <a:gs pos="67000">
              <a:srgbClr val="FFFF00"/>
            </a:gs>
            <a:gs pos="90000">
              <a:srgbClr val="00B050"/>
            </a:gs>
          </a:gsLst>
          <a:lin ang="2700000" scaled="1"/>
        </a:gradFill>
        <a:effectLst/>
      </p:bgPr>
    </p:bg>
    <p:spTree>
      <p:nvGrpSpPr>
        <p:cNvPr id="1" name="Shape 371"/>
        <p:cNvGrpSpPr/>
        <p:nvPr/>
      </p:nvGrpSpPr>
      <p:grpSpPr>
        <a:xfrm>
          <a:off x="0" y="0"/>
          <a:ext cx="0" cy="0"/>
          <a:chOff x="0" y="0"/>
          <a:chExt cx="0" cy="0"/>
        </a:xfrm>
      </p:grpSpPr>
      <p:sp>
        <p:nvSpPr>
          <p:cNvPr id="372" name="Google Shape;372;p54"/>
          <p:cNvSpPr txBox="1">
            <a:spLocks noGrp="1"/>
          </p:cNvSpPr>
          <p:nvPr>
            <p:ph type="ctrTitle"/>
          </p:nvPr>
        </p:nvSpPr>
        <p:spPr>
          <a:xfrm>
            <a:off x="706244" y="0"/>
            <a:ext cx="7716644" cy="684900"/>
          </a:xfrm>
          <a:prstGeom prst="rect">
            <a:avLst/>
          </a:prstGeom>
        </p:spPr>
        <p:txBody>
          <a:bodyPr spcFirstLastPara="1" wrap="square" lIns="91425" tIns="91425" rIns="91425" bIns="91425" anchor="b" anchorCtr="0">
            <a:normAutofit/>
          </a:bodyPr>
          <a:lstStyle/>
          <a:p>
            <a:pPr marL="0" lvl="0" indent="0" rtl="0">
              <a:spcBef>
                <a:spcPts val="0"/>
              </a:spcBef>
              <a:spcAft>
                <a:spcPts val="0"/>
              </a:spcAft>
              <a:buNone/>
            </a:pPr>
            <a:r>
              <a:rPr lang="en" sz="2000" dirty="0">
                <a:solidFill>
                  <a:srgbClr val="000000"/>
                </a:solidFill>
              </a:rPr>
              <a:t>Graph of Saving Model</a:t>
            </a:r>
            <a:endParaRPr sz="2000" dirty="0">
              <a:solidFill>
                <a:srgbClr val="000000"/>
              </a:solidFill>
            </a:endParaRPr>
          </a:p>
        </p:txBody>
      </p:sp>
      <p:pic>
        <p:nvPicPr>
          <p:cNvPr id="3" name="Picture 2">
            <a:extLst>
              <a:ext uri="{FF2B5EF4-FFF2-40B4-BE49-F238E27FC236}">
                <a16:creationId xmlns:a16="http://schemas.microsoft.com/office/drawing/2014/main" id="{71D6C449-2D8F-2C72-F200-78C844B45719}"/>
              </a:ext>
            </a:extLst>
          </p:cNvPr>
          <p:cNvPicPr>
            <a:picLocks noChangeAspect="1"/>
          </p:cNvPicPr>
          <p:nvPr/>
        </p:nvPicPr>
        <p:blipFill>
          <a:blip r:embed="rId3"/>
          <a:stretch>
            <a:fillRect/>
          </a:stretch>
        </p:blipFill>
        <p:spPr>
          <a:xfrm>
            <a:off x="1843803" y="966439"/>
            <a:ext cx="5456393" cy="378398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348501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gradFill>
          <a:gsLst>
            <a:gs pos="34282">
              <a:srgbClr val="8AD492"/>
            </a:gs>
            <a:gs pos="0">
              <a:schemeClr val="accent1">
                <a:lumMod val="5000"/>
                <a:lumOff val="95000"/>
              </a:schemeClr>
            </a:gs>
            <a:gs pos="10000">
              <a:schemeClr val="bg2">
                <a:lumMod val="50000"/>
                <a:lumOff val="50000"/>
              </a:schemeClr>
            </a:gs>
            <a:gs pos="67000">
              <a:srgbClr val="FFFF00"/>
            </a:gs>
            <a:gs pos="90000">
              <a:srgbClr val="00B050"/>
            </a:gs>
          </a:gsLst>
          <a:lin ang="2700000" scaled="1"/>
        </a:gradFill>
        <a:effectLst/>
      </p:bgPr>
    </p:bg>
    <p:spTree>
      <p:nvGrpSpPr>
        <p:cNvPr id="1" name="Shape 377"/>
        <p:cNvGrpSpPr/>
        <p:nvPr/>
      </p:nvGrpSpPr>
      <p:grpSpPr>
        <a:xfrm>
          <a:off x="0" y="0"/>
          <a:ext cx="0" cy="0"/>
          <a:chOff x="0" y="0"/>
          <a:chExt cx="0" cy="0"/>
        </a:xfrm>
      </p:grpSpPr>
      <p:sp>
        <p:nvSpPr>
          <p:cNvPr id="378" name="Google Shape;378;p55"/>
          <p:cNvSpPr txBox="1">
            <a:spLocks noGrp="1"/>
          </p:cNvSpPr>
          <p:nvPr>
            <p:ph type="title"/>
          </p:nvPr>
        </p:nvSpPr>
        <p:spPr>
          <a:xfrm>
            <a:off x="0" y="0"/>
            <a:ext cx="9144000" cy="859200"/>
          </a:xfrm>
          <a:prstGeom prst="rect">
            <a:avLst/>
          </a:prstGeom>
        </p:spPr>
        <p:txBody>
          <a:bodyPr spcFirstLastPara="1" wrap="square" lIns="91425" tIns="91425" rIns="91425" bIns="91425" anchor="ctr" anchorCtr="0">
            <a:normAutofit/>
          </a:bodyPr>
          <a:lstStyle/>
          <a:p>
            <a:pPr marL="457200" lvl="0" indent="0" algn="l" rtl="0">
              <a:spcBef>
                <a:spcPts val="0"/>
              </a:spcBef>
              <a:spcAft>
                <a:spcPts val="0"/>
              </a:spcAft>
              <a:buNone/>
            </a:pPr>
            <a:r>
              <a:rPr lang="en" sz="2800" dirty="0">
                <a:solidFill>
                  <a:srgbClr val="000000"/>
                </a:solidFill>
                <a:latin typeface="Mongolian Baiti" panose="03000500000000000000" pitchFamily="66" charset="0"/>
                <a:cs typeface="Mongolian Baiti" panose="03000500000000000000" pitchFamily="66" charset="0"/>
              </a:rPr>
              <a:t>Saving model Best Model:-</a:t>
            </a:r>
            <a:endParaRPr sz="2800" dirty="0">
              <a:solidFill>
                <a:srgbClr val="000000"/>
              </a:solidFill>
              <a:latin typeface="Mongolian Baiti" panose="03000500000000000000" pitchFamily="66" charset="0"/>
              <a:cs typeface="Mongolian Baiti" panose="03000500000000000000" pitchFamily="66" charset="0"/>
            </a:endParaRPr>
          </a:p>
        </p:txBody>
      </p:sp>
      <p:sp>
        <p:nvSpPr>
          <p:cNvPr id="379" name="Google Shape;379;p55"/>
          <p:cNvSpPr txBox="1"/>
          <p:nvPr/>
        </p:nvSpPr>
        <p:spPr>
          <a:xfrm>
            <a:off x="125" y="859200"/>
            <a:ext cx="9144000" cy="492412"/>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Noto Sans Symbols"/>
              <a:buChar char="➔"/>
            </a:pPr>
            <a:r>
              <a:rPr lang="en" sz="2000" b="1" dirty="0">
                <a:solidFill>
                  <a:schemeClr val="lt1"/>
                </a:solidFill>
                <a:latin typeface="Century"/>
                <a:ea typeface="Century"/>
                <a:cs typeface="Century"/>
                <a:sym typeface="Century"/>
              </a:rPr>
              <a:t>I have saved my best model using .pkl as follows.</a:t>
            </a:r>
            <a:endParaRPr sz="2000" b="1" dirty="0">
              <a:solidFill>
                <a:schemeClr val="lt1"/>
              </a:solidFill>
              <a:latin typeface="Century"/>
              <a:ea typeface="Century"/>
              <a:cs typeface="Century"/>
              <a:sym typeface="Century"/>
            </a:endParaRPr>
          </a:p>
        </p:txBody>
      </p:sp>
      <p:pic>
        <p:nvPicPr>
          <p:cNvPr id="4" name="Picture 3">
            <a:extLst>
              <a:ext uri="{FF2B5EF4-FFF2-40B4-BE49-F238E27FC236}">
                <a16:creationId xmlns:a16="http://schemas.microsoft.com/office/drawing/2014/main" id="{5BFE551E-8F02-CBA4-B7D4-1D97B1C34717}"/>
              </a:ext>
            </a:extLst>
          </p:cNvPr>
          <p:cNvPicPr>
            <a:picLocks noChangeAspect="1"/>
          </p:cNvPicPr>
          <p:nvPr/>
        </p:nvPicPr>
        <p:blipFill>
          <a:blip r:embed="rId3"/>
          <a:stretch>
            <a:fillRect/>
          </a:stretch>
        </p:blipFill>
        <p:spPr>
          <a:xfrm>
            <a:off x="2560145" y="1981149"/>
            <a:ext cx="5609982" cy="11812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98542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34282">
              <a:srgbClr val="8AD492"/>
            </a:gs>
            <a:gs pos="0">
              <a:schemeClr val="accent1">
                <a:lumMod val="5000"/>
                <a:lumOff val="95000"/>
              </a:schemeClr>
            </a:gs>
            <a:gs pos="10000">
              <a:schemeClr val="bg2">
                <a:lumMod val="50000"/>
                <a:lumOff val="50000"/>
              </a:schemeClr>
            </a:gs>
            <a:gs pos="67000">
              <a:srgbClr val="FFFF00"/>
            </a:gs>
            <a:gs pos="90000">
              <a:srgbClr val="00B050"/>
            </a:gs>
          </a:gsLst>
          <a:lin ang="18900000" scaled="1"/>
          <a:tileRect/>
        </a:gradFill>
        <a:effectLst/>
      </p:bgPr>
    </p:bg>
    <p:spTree>
      <p:nvGrpSpPr>
        <p:cNvPr id="1" name="Shape 377"/>
        <p:cNvGrpSpPr/>
        <p:nvPr/>
      </p:nvGrpSpPr>
      <p:grpSpPr>
        <a:xfrm>
          <a:off x="0" y="0"/>
          <a:ext cx="0" cy="0"/>
          <a:chOff x="0" y="0"/>
          <a:chExt cx="0" cy="0"/>
        </a:xfrm>
      </p:grpSpPr>
      <p:sp>
        <p:nvSpPr>
          <p:cNvPr id="379" name="Google Shape;379;p55"/>
          <p:cNvSpPr txBox="1"/>
          <p:nvPr/>
        </p:nvSpPr>
        <p:spPr>
          <a:xfrm>
            <a:off x="500143" y="859200"/>
            <a:ext cx="8004520" cy="569356"/>
          </a:xfrm>
          <a:prstGeom prst="rect">
            <a:avLst/>
          </a:prstGeom>
          <a:noFill/>
          <a:ln>
            <a:noFill/>
          </a:ln>
        </p:spPr>
        <p:txBody>
          <a:bodyPr spcFirstLastPara="1" wrap="square" lIns="91425" tIns="91425" rIns="91425" bIns="91425" anchor="t" anchorCtr="0">
            <a:spAutoFit/>
          </a:bodyPr>
          <a:lstStyle/>
          <a:p>
            <a:pPr marL="457200" lvl="0" indent="-330200" algn="l" rtl="0">
              <a:spcBef>
                <a:spcPts val="600"/>
              </a:spcBef>
              <a:spcAft>
                <a:spcPts val="0"/>
              </a:spcAft>
              <a:buClr>
                <a:schemeClr val="lt1"/>
              </a:buClr>
              <a:buSzPts val="1600"/>
              <a:buFont typeface="Noto Sans Symbols"/>
              <a:buChar char="➔"/>
            </a:pPr>
            <a:r>
              <a:rPr lang="en" sz="2000" b="1" dirty="0">
                <a:solidFill>
                  <a:schemeClr val="lt1"/>
                </a:solidFill>
                <a:latin typeface="Century"/>
                <a:ea typeface="Century"/>
                <a:cs typeface="Century"/>
                <a:sym typeface="Century"/>
              </a:rPr>
              <a:t>Now after saving the best model, loading my saved model</a:t>
            </a:r>
            <a:endParaRPr b="1" dirty="0">
              <a:solidFill>
                <a:schemeClr val="lt1"/>
              </a:solidFill>
              <a:latin typeface="Roboto"/>
              <a:ea typeface="Roboto"/>
              <a:cs typeface="Roboto"/>
              <a:sym typeface="Roboto"/>
            </a:endParaRPr>
          </a:p>
        </p:txBody>
      </p:sp>
      <p:sp>
        <p:nvSpPr>
          <p:cNvPr id="378" name="Google Shape;378;p55"/>
          <p:cNvSpPr txBox="1">
            <a:spLocks noGrp="1"/>
          </p:cNvSpPr>
          <p:nvPr>
            <p:ph type="title"/>
          </p:nvPr>
        </p:nvSpPr>
        <p:spPr>
          <a:xfrm>
            <a:off x="0" y="0"/>
            <a:ext cx="9144000" cy="859200"/>
          </a:xfrm>
          <a:prstGeom prst="rect">
            <a:avLst/>
          </a:prstGeom>
        </p:spPr>
        <p:txBody>
          <a:bodyPr spcFirstLastPara="1" wrap="square" lIns="91425" tIns="91425" rIns="91425" bIns="91425" anchor="ctr" anchorCtr="0">
            <a:normAutofit/>
          </a:bodyPr>
          <a:lstStyle/>
          <a:p>
            <a:pPr marL="457200" lvl="0" indent="0" algn="l" rtl="0">
              <a:spcBef>
                <a:spcPts val="0"/>
              </a:spcBef>
              <a:spcAft>
                <a:spcPts val="0"/>
              </a:spcAft>
              <a:buNone/>
            </a:pPr>
            <a:r>
              <a:rPr lang="en" sz="2800" dirty="0">
                <a:solidFill>
                  <a:srgbClr val="000000"/>
                </a:solidFill>
                <a:latin typeface="Mongolian Baiti" panose="03000500000000000000" pitchFamily="66" charset="0"/>
                <a:cs typeface="Mongolian Baiti" panose="03000500000000000000" pitchFamily="66" charset="0"/>
              </a:rPr>
              <a:t>Predictions for Best Model:-</a:t>
            </a:r>
            <a:endParaRPr sz="2800" dirty="0">
              <a:solidFill>
                <a:srgbClr val="000000"/>
              </a:solidFill>
              <a:latin typeface="Mongolian Baiti" panose="03000500000000000000" pitchFamily="66" charset="0"/>
              <a:cs typeface="Mongolian Baiti" panose="03000500000000000000" pitchFamily="66" charset="0"/>
            </a:endParaRPr>
          </a:p>
        </p:txBody>
      </p:sp>
      <p:pic>
        <p:nvPicPr>
          <p:cNvPr id="4" name="Picture 3">
            <a:extLst>
              <a:ext uri="{FF2B5EF4-FFF2-40B4-BE49-F238E27FC236}">
                <a16:creationId xmlns:a16="http://schemas.microsoft.com/office/drawing/2014/main" id="{3DB16174-8635-B5FA-61EC-ECFCD3483A53}"/>
              </a:ext>
            </a:extLst>
          </p:cNvPr>
          <p:cNvPicPr>
            <a:picLocks noChangeAspect="1"/>
          </p:cNvPicPr>
          <p:nvPr/>
        </p:nvPicPr>
        <p:blipFill>
          <a:blip r:embed="rId3"/>
          <a:stretch>
            <a:fillRect/>
          </a:stretch>
        </p:blipFill>
        <p:spPr>
          <a:xfrm>
            <a:off x="500143" y="2314354"/>
            <a:ext cx="8337002" cy="18975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gradFill>
          <a:gsLst>
            <a:gs pos="34282">
              <a:srgbClr val="8AD492"/>
            </a:gs>
            <a:gs pos="0">
              <a:schemeClr val="accent1">
                <a:lumMod val="5000"/>
                <a:lumOff val="95000"/>
              </a:schemeClr>
            </a:gs>
            <a:gs pos="10000">
              <a:schemeClr val="bg2">
                <a:lumMod val="50000"/>
                <a:lumOff val="50000"/>
              </a:schemeClr>
            </a:gs>
            <a:gs pos="67000">
              <a:srgbClr val="FFFF00"/>
            </a:gs>
            <a:gs pos="90000">
              <a:srgbClr val="00B050"/>
            </a:gs>
          </a:gsLst>
          <a:lin ang="18900000" scaled="1"/>
        </a:gradFill>
        <a:effectLst/>
      </p:bgPr>
    </p:bg>
    <p:spTree>
      <p:nvGrpSpPr>
        <p:cNvPr id="1" name="Shape 384"/>
        <p:cNvGrpSpPr/>
        <p:nvPr/>
      </p:nvGrpSpPr>
      <p:grpSpPr>
        <a:xfrm>
          <a:off x="0" y="0"/>
          <a:ext cx="0" cy="0"/>
          <a:chOff x="0" y="0"/>
          <a:chExt cx="0" cy="0"/>
        </a:xfrm>
      </p:grpSpPr>
      <p:sp>
        <p:nvSpPr>
          <p:cNvPr id="385" name="Google Shape;385;p56"/>
          <p:cNvSpPr txBox="1"/>
          <p:nvPr/>
        </p:nvSpPr>
        <p:spPr>
          <a:xfrm>
            <a:off x="301288" y="304800"/>
            <a:ext cx="8115900" cy="492412"/>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Roboto"/>
              <a:buChar char="➔"/>
            </a:pPr>
            <a:r>
              <a:rPr lang="en" sz="2000" b="1" dirty="0">
                <a:solidFill>
                  <a:schemeClr val="lt1"/>
                </a:solidFill>
                <a:latin typeface="Calibri"/>
                <a:ea typeface="Calibri"/>
                <a:cs typeface="Calibri"/>
                <a:sym typeface="Calibri"/>
              </a:rPr>
              <a:t>I have predicted the test dataset and the predictions looks good. </a:t>
            </a:r>
            <a:endParaRPr dirty="0">
              <a:solidFill>
                <a:schemeClr val="lt1"/>
              </a:solidFill>
              <a:latin typeface="Roboto"/>
              <a:ea typeface="Roboto"/>
              <a:cs typeface="Roboto"/>
              <a:sym typeface="Roboto"/>
            </a:endParaRPr>
          </a:p>
        </p:txBody>
      </p:sp>
      <p:pic>
        <p:nvPicPr>
          <p:cNvPr id="4" name="Picture 3">
            <a:extLst>
              <a:ext uri="{FF2B5EF4-FFF2-40B4-BE49-F238E27FC236}">
                <a16:creationId xmlns:a16="http://schemas.microsoft.com/office/drawing/2014/main" id="{AB7EAAA8-E35E-E75A-8D59-43090C57208C}"/>
              </a:ext>
            </a:extLst>
          </p:cNvPr>
          <p:cNvPicPr>
            <a:picLocks noChangeAspect="1"/>
          </p:cNvPicPr>
          <p:nvPr/>
        </p:nvPicPr>
        <p:blipFill>
          <a:blip r:embed="rId3"/>
          <a:stretch>
            <a:fillRect/>
          </a:stretch>
        </p:blipFill>
        <p:spPr>
          <a:xfrm>
            <a:off x="380637" y="1771580"/>
            <a:ext cx="8382726" cy="1600339"/>
          </a:xfrm>
          <a:prstGeom prst="rect">
            <a:avLst/>
          </a:prstGeom>
          <a:ln w="228600" cap="sq" cmpd="thickThin">
            <a:solidFill>
              <a:srgbClr val="000000"/>
            </a:solidFill>
            <a:prstDash val="solid"/>
            <a:miter lim="800000"/>
          </a:ln>
          <a:effectLst>
            <a:innerShdw blurRad="76200">
              <a:srgbClr val="000000"/>
            </a:inn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363750" y="554850"/>
            <a:ext cx="3855900" cy="4033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Overview</a:t>
            </a:r>
            <a:endParaRPr dirty="0"/>
          </a:p>
        </p:txBody>
      </p:sp>
      <p:sp>
        <p:nvSpPr>
          <p:cNvPr id="216" name="Google Shape;216;p31"/>
          <p:cNvSpPr txBox="1">
            <a:spLocks noGrp="1"/>
          </p:cNvSpPr>
          <p:nvPr>
            <p:ph type="body" idx="1"/>
          </p:nvPr>
        </p:nvSpPr>
        <p:spPr>
          <a:xfrm>
            <a:off x="4572000" y="554850"/>
            <a:ext cx="4572000" cy="4307082"/>
          </a:xfrm>
          <a:prstGeom prst="rect">
            <a:avLst/>
          </a:prstGeom>
        </p:spPr>
        <p:txBody>
          <a:bodyPr spcFirstLastPara="1" wrap="square" lIns="91425" tIns="91425" rIns="91425" bIns="91425" anchor="ctr" anchorCtr="0">
            <a:normAutofit/>
          </a:bodyPr>
          <a:lstStyle/>
          <a:p>
            <a:pPr marL="0" lvl="0" indent="0" rtl="0">
              <a:spcBef>
                <a:spcPts val="0"/>
              </a:spcBef>
              <a:spcAft>
                <a:spcPts val="0"/>
              </a:spcAft>
              <a:buNone/>
            </a:pPr>
            <a:r>
              <a:rPr lang="en" sz="2400" dirty="0">
                <a:solidFill>
                  <a:schemeClr val="dk1"/>
                </a:solidFill>
                <a:latin typeface="Mongolian Baiti" panose="03000500000000000000" pitchFamily="66" charset="0"/>
                <a:cs typeface="Mongolian Baiti" panose="03000500000000000000" pitchFamily="66" charset="0"/>
              </a:rPr>
              <a:t>In this Presentation we will be looking on the :- </a:t>
            </a:r>
          </a:p>
          <a:p>
            <a:pPr marL="0" lvl="0" indent="0" rtl="0">
              <a:spcBef>
                <a:spcPts val="0"/>
              </a:spcBef>
              <a:spcAft>
                <a:spcPts val="0"/>
              </a:spcAft>
              <a:buNone/>
            </a:pPr>
            <a:endParaRPr lang="en-US" dirty="0">
              <a:solidFill>
                <a:schemeClr val="dk1"/>
              </a:solidFill>
            </a:endParaRPr>
          </a:p>
          <a:p>
            <a:pPr indent="-327378">
              <a:buClr>
                <a:schemeClr val="dk1"/>
              </a:buClr>
              <a:buSzPts val="1556"/>
              <a:buFont typeface="Times New Roman"/>
              <a:buChar char="➔"/>
            </a:pPr>
            <a:r>
              <a:rPr lang="en-US" dirty="0">
                <a:solidFill>
                  <a:schemeClr val="dk1"/>
                </a:solidFill>
              </a:rPr>
              <a:t>How to analyze the dataset of Loan Prediction.</a:t>
            </a:r>
          </a:p>
          <a:p>
            <a:pPr indent="-327378">
              <a:buClr>
                <a:schemeClr val="dk1"/>
              </a:buClr>
              <a:buSzPts val="1556"/>
              <a:buFont typeface="Times New Roman"/>
              <a:buChar char="➔"/>
            </a:pPr>
            <a:r>
              <a:rPr lang="en-US" dirty="0">
                <a:solidFill>
                  <a:schemeClr val="dk1"/>
                </a:solidFill>
              </a:rPr>
              <a:t>What are EDA steps in cleaning the dataset.</a:t>
            </a:r>
            <a:endParaRPr lang="en-US" dirty="0">
              <a:solidFill>
                <a:schemeClr val="dk1"/>
              </a:solidFill>
              <a:latin typeface="Times New Roman"/>
              <a:cs typeface="Times New Roman"/>
              <a:sym typeface="Times New Roman"/>
            </a:endParaRPr>
          </a:p>
          <a:p>
            <a:pPr indent="-327378">
              <a:buClr>
                <a:schemeClr val="dk1"/>
              </a:buClr>
              <a:buSzPts val="1556"/>
              <a:buFont typeface="Times New Roman"/>
              <a:buChar char="➔"/>
            </a:pPr>
            <a:r>
              <a:rPr lang="en-US" dirty="0">
                <a:solidFill>
                  <a:schemeClr val="dk1"/>
                </a:solidFill>
              </a:rPr>
              <a:t>Overall analysis on the problem.</a:t>
            </a:r>
          </a:p>
          <a:p>
            <a:pPr indent="-327378">
              <a:buClr>
                <a:schemeClr val="dk1"/>
              </a:buClr>
              <a:buSzPts val="1556"/>
              <a:buFont typeface="Times New Roman"/>
              <a:buChar char="➔"/>
            </a:pPr>
            <a:r>
              <a:rPr lang="en-US" dirty="0">
                <a:solidFill>
                  <a:schemeClr val="dk1"/>
                </a:solidFill>
              </a:rPr>
              <a:t>Model building from the train dataset.</a:t>
            </a:r>
          </a:p>
          <a:p>
            <a:pPr indent="-327378">
              <a:buClr>
                <a:schemeClr val="dk1"/>
              </a:buClr>
              <a:buSzPts val="1556"/>
              <a:buFont typeface="Times New Roman"/>
              <a:buChar char="➔"/>
            </a:pPr>
            <a:r>
              <a:rPr lang="en-US" dirty="0">
                <a:solidFill>
                  <a:schemeClr val="dk1"/>
                </a:solidFill>
              </a:rPr>
              <a:t>Predicting Loan Approval for customer.</a:t>
            </a:r>
          </a:p>
          <a:p>
            <a:pPr marL="914400" lvl="0" indent="-317500" algn="l" rtl="0">
              <a:spcBef>
                <a:spcPts val="0"/>
              </a:spcBef>
              <a:spcAft>
                <a:spcPts val="0"/>
              </a:spcAft>
              <a:buClr>
                <a:schemeClr val="dk1"/>
              </a:buClr>
              <a:buSzPts val="1400"/>
              <a:buFont typeface="Times New Roman"/>
              <a:buChar char="➔"/>
            </a:pPr>
            <a:endParaRPr lang="en-IN" sz="16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lang="en" dirty="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gradFill>
          <a:gsLst>
            <a:gs pos="34282">
              <a:srgbClr val="8AD492"/>
            </a:gs>
            <a:gs pos="0">
              <a:schemeClr val="accent1">
                <a:lumMod val="5000"/>
                <a:lumOff val="95000"/>
              </a:schemeClr>
            </a:gs>
            <a:gs pos="10000">
              <a:schemeClr val="bg2">
                <a:lumMod val="50000"/>
                <a:lumOff val="50000"/>
              </a:schemeClr>
            </a:gs>
            <a:gs pos="67000">
              <a:srgbClr val="FFFF00"/>
            </a:gs>
            <a:gs pos="90000">
              <a:srgbClr val="00B050"/>
            </a:gs>
          </a:gsLst>
          <a:lin ang="18900000" scaled="1"/>
        </a:gradFill>
        <a:effectLst/>
      </p:bgPr>
    </p:bg>
    <p:spTree>
      <p:nvGrpSpPr>
        <p:cNvPr id="1" name="Shape 390"/>
        <p:cNvGrpSpPr/>
        <p:nvPr/>
      </p:nvGrpSpPr>
      <p:grpSpPr>
        <a:xfrm>
          <a:off x="0" y="0"/>
          <a:ext cx="0" cy="0"/>
          <a:chOff x="0" y="0"/>
          <a:chExt cx="0" cy="0"/>
        </a:xfrm>
      </p:grpSpPr>
      <p:sp>
        <p:nvSpPr>
          <p:cNvPr id="391" name="Google Shape;391;p57"/>
          <p:cNvSpPr txBox="1">
            <a:spLocks noGrp="1"/>
          </p:cNvSpPr>
          <p:nvPr>
            <p:ph type="title" idx="4294967295"/>
          </p:nvPr>
        </p:nvSpPr>
        <p:spPr>
          <a:xfrm>
            <a:off x="208155" y="654051"/>
            <a:ext cx="2014655" cy="862516"/>
          </a:xfrm>
          <a:prstGeom prst="rect">
            <a:avLst/>
          </a:prstGeom>
          <a:noFill/>
        </p:spPr>
        <p:txBody>
          <a:bodyPr spcFirstLastPara="1" wrap="square" lIns="91425" tIns="91425" rIns="91425" bIns="91425" anchor="t" anchorCtr="0">
            <a:normAutofit/>
          </a:bodyPr>
          <a:lstStyle/>
          <a:p>
            <a:pPr marL="0" lvl="0" indent="0" algn="l" rtl="0">
              <a:spcBef>
                <a:spcPts val="0"/>
              </a:spcBef>
              <a:spcAft>
                <a:spcPts val="0"/>
              </a:spcAft>
              <a:buNone/>
            </a:pPr>
            <a:r>
              <a:rPr lang="en" sz="3000" b="1" dirty="0">
                <a:solidFill>
                  <a:schemeClr val="tx2">
                    <a:lumMod val="10000"/>
                  </a:schemeClr>
                </a:solidFill>
                <a:latin typeface="Bahnschrift Light SemiCondensed" panose="020B0502040204020203" pitchFamily="34" charset="0"/>
                <a:ea typeface="Times New Roman"/>
                <a:cs typeface="Times New Roman"/>
                <a:sym typeface="Times New Roman"/>
              </a:rPr>
              <a:t>Conclusion:</a:t>
            </a:r>
            <a:endParaRPr sz="3000" b="1" dirty="0">
              <a:solidFill>
                <a:schemeClr val="tx2">
                  <a:lumMod val="10000"/>
                </a:schemeClr>
              </a:solidFill>
              <a:latin typeface="Bahnschrift Light SemiCondensed" panose="020B0502040204020203" pitchFamily="34" charset="0"/>
              <a:ea typeface="Times New Roman"/>
              <a:cs typeface="Times New Roman"/>
              <a:sym typeface="Times New Roman"/>
            </a:endParaRPr>
          </a:p>
        </p:txBody>
      </p:sp>
      <p:sp>
        <p:nvSpPr>
          <p:cNvPr id="392" name="Google Shape;392;p57"/>
          <p:cNvSpPr txBox="1"/>
          <p:nvPr/>
        </p:nvSpPr>
        <p:spPr>
          <a:xfrm>
            <a:off x="2230243" y="654051"/>
            <a:ext cx="6482577" cy="1107965"/>
          </a:xfrm>
          <a:prstGeom prst="rect">
            <a:avLst/>
          </a:prstGeom>
          <a:noFill/>
          <a:ln>
            <a:noFill/>
          </a:ln>
        </p:spPr>
        <p:txBody>
          <a:bodyPr spcFirstLastPara="1" wrap="square" lIns="91425" tIns="91425" rIns="91425" bIns="91425" anchor="t" anchorCtr="0">
            <a:spAutoFit/>
          </a:bodyPr>
          <a:lstStyle/>
          <a:p>
            <a:pPr marL="457200" lvl="0" indent="-317500" algn="just" rtl="0">
              <a:spcBef>
                <a:spcPts val="0"/>
              </a:spcBef>
              <a:spcAft>
                <a:spcPts val="0"/>
              </a:spcAft>
              <a:buClr>
                <a:schemeClr val="dk1"/>
              </a:buClr>
              <a:buSzPts val="1400"/>
              <a:buFont typeface="Times New Roman"/>
              <a:buChar char="➔"/>
            </a:pPr>
            <a:r>
              <a:rPr lang="en" sz="1200" b="1" dirty="0">
                <a:latin typeface="Bahnschrift Light Condensed" panose="020B0502040204020203" pitchFamily="34" charset="0"/>
                <a:ea typeface="Times New Roman"/>
                <a:cs typeface="Times New Roman"/>
                <a:sym typeface="Times New Roman"/>
              </a:rPr>
              <a:t>In this project report, we have used machine learning algorithms to predict the loan probability of the customer.</a:t>
            </a:r>
          </a:p>
          <a:p>
            <a:pPr marL="457200" lvl="0" indent="-317500" algn="just" rtl="0">
              <a:spcBef>
                <a:spcPts val="0"/>
              </a:spcBef>
              <a:spcAft>
                <a:spcPts val="0"/>
              </a:spcAft>
              <a:buClr>
                <a:schemeClr val="dk1"/>
              </a:buClr>
              <a:buSzPts val="1400"/>
              <a:buFont typeface="Times New Roman"/>
              <a:buChar char="➔"/>
            </a:pPr>
            <a:endParaRPr lang="en" sz="1200" b="1" dirty="0">
              <a:latin typeface="Bahnschrift Light Condensed" panose="020B0502040204020203" pitchFamily="34" charset="0"/>
              <a:ea typeface="Times New Roman"/>
              <a:cs typeface="Times New Roman"/>
              <a:sym typeface="Times New Roman"/>
            </a:endParaRPr>
          </a:p>
          <a:p>
            <a:pPr marL="457200" lvl="0" indent="-317500" algn="just" rtl="0">
              <a:spcBef>
                <a:spcPts val="0"/>
              </a:spcBef>
              <a:spcAft>
                <a:spcPts val="0"/>
              </a:spcAft>
              <a:buClr>
                <a:schemeClr val="dk1"/>
              </a:buClr>
              <a:buSzPts val="1400"/>
              <a:buFont typeface="Times New Roman"/>
              <a:buChar char="➔"/>
            </a:pPr>
            <a:r>
              <a:rPr lang="en" sz="1200" b="1" dirty="0">
                <a:latin typeface="Bahnschrift Light Condensed" panose="020B0502040204020203" pitchFamily="34" charset="0"/>
                <a:ea typeface="Times New Roman"/>
                <a:cs typeface="Times New Roman"/>
                <a:sym typeface="Times New Roman"/>
              </a:rPr>
              <a:t>We have mentioned the step by step procedure to analyze the dataset and finding the correlation between the features. Thus we can select the features which are not correlated to each other and are independent in nature. </a:t>
            </a:r>
            <a:endParaRPr sz="1200" b="1" dirty="0">
              <a:latin typeface="Bahnschrift Light Condensed" panose="020B0502040204020203" pitchFamily="34" charset="0"/>
              <a:ea typeface="Times New Roman"/>
              <a:cs typeface="Times New Roman"/>
              <a:sym typeface="Times New Roman"/>
            </a:endParaRPr>
          </a:p>
          <a:p>
            <a:pPr marL="457200" lvl="0" indent="0" algn="just" rtl="0">
              <a:spcBef>
                <a:spcPts val="0"/>
              </a:spcBef>
              <a:spcAft>
                <a:spcPts val="0"/>
              </a:spcAft>
              <a:buNone/>
            </a:pPr>
            <a:endParaRPr sz="1200" dirty="0">
              <a:latin typeface="Bahnschrift Light Condensed" panose="020B0502040204020203" pitchFamily="34" charset="0"/>
              <a:ea typeface="Times New Roman"/>
              <a:cs typeface="Times New Roman"/>
              <a:sym typeface="Times New Roman"/>
            </a:endParaRPr>
          </a:p>
        </p:txBody>
      </p:sp>
      <p:sp>
        <p:nvSpPr>
          <p:cNvPr id="393" name="Google Shape;393;p57"/>
          <p:cNvSpPr txBox="1"/>
          <p:nvPr/>
        </p:nvSpPr>
        <p:spPr>
          <a:xfrm>
            <a:off x="282496" y="2586154"/>
            <a:ext cx="8749991" cy="1513204"/>
          </a:xfrm>
          <a:prstGeom prst="rect">
            <a:avLst/>
          </a:prstGeom>
          <a:solidFill>
            <a:srgbClr val="92D050"/>
          </a:solidFill>
          <a:ln>
            <a:noFill/>
          </a:ln>
        </p:spPr>
        <p:txBody>
          <a:bodyPr spcFirstLastPara="1" wrap="square" lIns="91425" tIns="91425" rIns="91425" bIns="91425" anchor="t" anchorCtr="0">
            <a:spAutoFit/>
          </a:bodyPr>
          <a:lstStyle/>
          <a:p>
            <a:pPr marL="457200" lvl="0" indent="-317500" algn="just" rtl="0">
              <a:spcBef>
                <a:spcPts val="1000"/>
              </a:spcBef>
              <a:spcAft>
                <a:spcPts val="0"/>
              </a:spcAft>
              <a:buClr>
                <a:schemeClr val="dk1"/>
              </a:buClr>
              <a:buSzPts val="1400"/>
              <a:buFont typeface="Times New Roman"/>
              <a:buChar char="➔"/>
            </a:pPr>
            <a:r>
              <a:rPr lang="en" dirty="0">
                <a:latin typeface="Bahnschrift Condensed" panose="020B0502040204020203" pitchFamily="34" charset="0"/>
                <a:ea typeface="Times New Roman"/>
                <a:cs typeface="Segoe UI" panose="020B0502040204020203" pitchFamily="34" charset="0"/>
                <a:sym typeface="Times New Roman"/>
              </a:rPr>
              <a:t>We calculated the performance of each model using different performance metrics and compared them based on these metrics.</a:t>
            </a:r>
            <a:endParaRPr dirty="0">
              <a:latin typeface="Bahnschrift Condensed" panose="020B0502040204020203" pitchFamily="34" charset="0"/>
              <a:ea typeface="Times New Roman"/>
              <a:cs typeface="Segoe UI" panose="020B0502040204020203" pitchFamily="34" charset="0"/>
              <a:sym typeface="Times New Roman"/>
            </a:endParaRPr>
          </a:p>
          <a:p>
            <a:pPr marL="457200" lvl="0" indent="-317500" algn="just" rtl="0">
              <a:spcBef>
                <a:spcPts val="0"/>
              </a:spcBef>
              <a:spcAft>
                <a:spcPts val="0"/>
              </a:spcAft>
              <a:buClr>
                <a:schemeClr val="dk1"/>
              </a:buClr>
              <a:buSzPts val="1400"/>
              <a:buFont typeface="Times New Roman"/>
              <a:buChar char="➔"/>
            </a:pPr>
            <a:r>
              <a:rPr lang="en" dirty="0">
                <a:latin typeface="Bahnschrift Condensed" panose="020B0502040204020203" pitchFamily="34" charset="0"/>
                <a:ea typeface="Times New Roman"/>
                <a:cs typeface="Segoe UI" panose="020B0502040204020203" pitchFamily="34" charset="0"/>
                <a:sym typeface="Times New Roman"/>
              </a:rPr>
              <a:t>There were large no. of feature present in our dataset, I analyse the data and dropped all the necessary feature.</a:t>
            </a:r>
            <a:endParaRPr dirty="0">
              <a:latin typeface="Bahnschrift Condensed" panose="020B0502040204020203" pitchFamily="34" charset="0"/>
              <a:ea typeface="Times New Roman"/>
              <a:cs typeface="Segoe UI" panose="020B0502040204020203" pitchFamily="34" charset="0"/>
              <a:sym typeface="Times New Roman"/>
            </a:endParaRPr>
          </a:p>
          <a:p>
            <a:pPr marL="457200" lvl="0" indent="-317500" algn="just" rtl="0">
              <a:spcBef>
                <a:spcPts val="0"/>
              </a:spcBef>
              <a:spcAft>
                <a:spcPts val="0"/>
              </a:spcAft>
              <a:buClr>
                <a:schemeClr val="dk1"/>
              </a:buClr>
              <a:buSzPts val="1400"/>
              <a:buFont typeface="Times New Roman"/>
              <a:buChar char="➔"/>
            </a:pPr>
            <a:r>
              <a:rPr lang="en" dirty="0">
                <a:latin typeface="Bahnschrift Condensed" panose="020B0502040204020203" pitchFamily="34" charset="0"/>
                <a:ea typeface="Times New Roman"/>
                <a:cs typeface="Segoe UI" panose="020B0502040204020203" pitchFamily="34" charset="0"/>
                <a:sym typeface="Times New Roman"/>
              </a:rPr>
              <a:t>From overall analysis and visualization i come into conclusion that , the feature that most effect the Label are:</a:t>
            </a:r>
          </a:p>
          <a:p>
            <a:pPr marL="139700" lvl="0" algn="just" rtl="0">
              <a:spcBef>
                <a:spcPts val="0"/>
              </a:spcBef>
              <a:spcAft>
                <a:spcPts val="0"/>
              </a:spcAft>
              <a:buClr>
                <a:schemeClr val="dk1"/>
              </a:buClr>
              <a:buSzPts val="1400"/>
            </a:pPr>
            <a:endParaRPr lang="en" sz="1200" dirty="0">
              <a:latin typeface="Bahnschrift Condensed" panose="020B0502040204020203" pitchFamily="34" charset="0"/>
              <a:ea typeface="Times New Roman"/>
              <a:cs typeface="Segoe UI" panose="020B0502040204020203" pitchFamily="34" charset="0"/>
              <a:sym typeface="Times New Roman"/>
            </a:endParaRPr>
          </a:p>
          <a:p>
            <a:pPr marL="139700" lvl="0" algn="just" rtl="0">
              <a:spcBef>
                <a:spcPts val="0"/>
              </a:spcBef>
              <a:spcAft>
                <a:spcPts val="0"/>
              </a:spcAft>
              <a:buClr>
                <a:schemeClr val="dk1"/>
              </a:buClr>
              <a:buSzPts val="1400"/>
            </a:pPr>
            <a:r>
              <a:rPr lang="en" sz="1200" dirty="0">
                <a:latin typeface="Bahnschrift Condensed" panose="020B0502040204020203" pitchFamily="34" charset="0"/>
                <a:ea typeface="Times New Roman"/>
                <a:cs typeface="Segoe UI" panose="020B0502040204020203" pitchFamily="34" charset="0"/>
                <a:sym typeface="Times New Roman"/>
              </a:rPr>
              <a:t>[ </a:t>
            </a:r>
            <a:r>
              <a:rPr lang="en-US" sz="1200" dirty="0">
                <a:latin typeface="Bahnschrift Condensed" panose="020B0502040204020203" pitchFamily="34" charset="0"/>
                <a:ea typeface="Times New Roman"/>
                <a:cs typeface="Segoe UI" panose="020B0502040204020203" pitchFamily="34" charset="0"/>
                <a:sym typeface="Times New Roman"/>
              </a:rPr>
              <a:t>'</a:t>
            </a:r>
            <a:r>
              <a:rPr lang="en-US" sz="1200" dirty="0" err="1">
                <a:latin typeface="Bahnschrift Condensed" panose="020B0502040204020203" pitchFamily="34" charset="0"/>
                <a:ea typeface="Times New Roman"/>
                <a:cs typeface="Segoe UI" panose="020B0502040204020203" pitchFamily="34" charset="0"/>
                <a:sym typeface="Times New Roman"/>
              </a:rPr>
              <a:t>last_rech_amt_ma</a:t>
            </a:r>
            <a:r>
              <a:rPr lang="en-US" sz="1200" dirty="0">
                <a:latin typeface="Bahnschrift Condensed" panose="020B0502040204020203" pitchFamily="34" charset="0"/>
                <a:ea typeface="Times New Roman"/>
                <a:cs typeface="Segoe UI" panose="020B0502040204020203" pitchFamily="34" charset="0"/>
                <a:sym typeface="Times New Roman"/>
              </a:rPr>
              <a:t>', 'cnt_ma_rech30', 'cnt_ma_rech90', 'cnt_loans30', 'amnt_loans30', 'cnt_loans90', 'amnt_loans90', '</a:t>
            </a:r>
            <a:r>
              <a:rPr lang="en-US" sz="1200" dirty="0" err="1">
                <a:latin typeface="Bahnschrift Condensed" panose="020B0502040204020203" pitchFamily="34" charset="0"/>
                <a:ea typeface="Times New Roman"/>
                <a:cs typeface="Segoe UI" panose="020B0502040204020203" pitchFamily="34" charset="0"/>
                <a:sym typeface="Times New Roman"/>
              </a:rPr>
              <a:t>Month','Day</a:t>
            </a:r>
            <a:r>
              <a:rPr lang="en-US" sz="1200" dirty="0">
                <a:latin typeface="Bahnschrift Condensed" panose="020B0502040204020203" pitchFamily="34" charset="0"/>
                <a:ea typeface="Times New Roman"/>
                <a:cs typeface="Segoe UI" panose="020B0502040204020203" pitchFamily="34" charset="0"/>
                <a:sym typeface="Times New Roman"/>
              </a:rPr>
              <a:t>’, '</a:t>
            </a:r>
            <a:r>
              <a:rPr lang="en-US" sz="1200" dirty="0" err="1">
                <a:latin typeface="Bahnschrift Condensed" panose="020B0502040204020203" pitchFamily="34" charset="0"/>
                <a:ea typeface="Times New Roman"/>
                <a:cs typeface="Segoe UI" panose="020B0502040204020203" pitchFamily="34" charset="0"/>
                <a:sym typeface="Times New Roman"/>
              </a:rPr>
              <a:t>Avg_Payback</a:t>
            </a:r>
            <a:r>
              <a:rPr lang="en-US" sz="1200" dirty="0">
                <a:latin typeface="Bahnschrift Condensed" panose="020B0502040204020203" pitchFamily="34" charset="0"/>
                <a:ea typeface="Times New Roman"/>
                <a:cs typeface="Segoe UI" panose="020B0502040204020203" pitchFamily="34" charset="0"/>
                <a:sym typeface="Times New Roman"/>
              </a:rPr>
              <a:t>’,   '</a:t>
            </a:r>
            <a:r>
              <a:rPr lang="en-US" sz="1200" dirty="0" err="1">
                <a:latin typeface="Bahnschrift Condensed" panose="020B0502040204020203" pitchFamily="34" charset="0"/>
                <a:ea typeface="Times New Roman"/>
                <a:cs typeface="Segoe UI" panose="020B0502040204020203" pitchFamily="34" charset="0"/>
                <a:sym typeface="Times New Roman"/>
              </a:rPr>
              <a:t>Avg_Freq_Recharge</a:t>
            </a:r>
            <a:r>
              <a:rPr lang="en-US" sz="1200" dirty="0">
                <a:latin typeface="Bahnschrift Condensed" panose="020B0502040204020203" pitchFamily="34" charset="0"/>
                <a:ea typeface="Times New Roman"/>
                <a:cs typeface="Segoe UI" panose="020B0502040204020203" pitchFamily="34" charset="0"/>
                <a:sym typeface="Times New Roman"/>
              </a:rPr>
              <a:t>’, '</a:t>
            </a:r>
            <a:r>
              <a:rPr lang="en-US" sz="1200" dirty="0" err="1">
                <a:latin typeface="Bahnschrift Condensed" panose="020B0502040204020203" pitchFamily="34" charset="0"/>
                <a:ea typeface="Times New Roman"/>
                <a:cs typeface="Segoe UI" panose="020B0502040204020203" pitchFamily="34" charset="0"/>
                <a:sym typeface="Times New Roman"/>
              </a:rPr>
              <a:t>Avg_Rental</a:t>
            </a:r>
            <a:r>
              <a:rPr lang="en-US" sz="1200" dirty="0">
                <a:latin typeface="Bahnschrift Condensed" panose="020B0502040204020203" pitchFamily="34" charset="0"/>
                <a:ea typeface="Times New Roman"/>
                <a:cs typeface="Segoe UI" panose="020B0502040204020203" pitchFamily="34" charset="0"/>
                <a:sym typeface="Times New Roman"/>
              </a:rPr>
              <a:t>’,  'Avg_Amount_Recharge’ </a:t>
            </a:r>
            <a:r>
              <a:rPr lang="en" sz="1200" dirty="0">
                <a:latin typeface="Bahnschrift Condensed" panose="020B0502040204020203" pitchFamily="34" charset="0"/>
                <a:ea typeface="Times New Roman"/>
                <a:cs typeface="Segoe UI" panose="020B0502040204020203" pitchFamily="34" charset="0"/>
                <a:sym typeface="Times New Roman"/>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gradFill>
          <a:gsLst>
            <a:gs pos="34282">
              <a:srgbClr val="8AD492"/>
            </a:gs>
            <a:gs pos="0">
              <a:schemeClr val="accent1">
                <a:lumMod val="5000"/>
                <a:lumOff val="95000"/>
              </a:schemeClr>
            </a:gs>
            <a:gs pos="10000">
              <a:schemeClr val="bg2">
                <a:lumMod val="50000"/>
                <a:lumOff val="50000"/>
              </a:schemeClr>
            </a:gs>
            <a:gs pos="67000">
              <a:srgbClr val="FFFF00"/>
            </a:gs>
            <a:gs pos="90000">
              <a:srgbClr val="00B050"/>
            </a:gs>
          </a:gsLst>
          <a:lin ang="18900000" scaled="1"/>
        </a:gradFill>
        <a:effectLst/>
      </p:bgPr>
    </p:bg>
    <p:spTree>
      <p:nvGrpSpPr>
        <p:cNvPr id="1" name="Shape 397"/>
        <p:cNvGrpSpPr/>
        <p:nvPr/>
      </p:nvGrpSpPr>
      <p:grpSpPr>
        <a:xfrm>
          <a:off x="0" y="0"/>
          <a:ext cx="0" cy="0"/>
          <a:chOff x="0" y="0"/>
          <a:chExt cx="0" cy="0"/>
        </a:xfrm>
      </p:grpSpPr>
      <p:sp>
        <p:nvSpPr>
          <p:cNvPr id="398" name="Google Shape;398;p58"/>
          <p:cNvSpPr txBox="1">
            <a:spLocks noGrp="1"/>
          </p:cNvSpPr>
          <p:nvPr>
            <p:ph type="ctrTitle"/>
          </p:nvPr>
        </p:nvSpPr>
        <p:spPr>
          <a:xfrm>
            <a:off x="446048" y="1300975"/>
            <a:ext cx="8051182" cy="2817541"/>
          </a:xfrm>
          <a:prstGeom prst="rect">
            <a:avLst/>
          </a:prstGeom>
        </p:spPr>
        <p:txBody>
          <a:bodyPr spcFirstLastPara="1" wrap="square" lIns="91425" tIns="91425" rIns="91425" bIns="91425" anchor="t" anchorCtr="0">
            <a:noAutofit/>
          </a:bodyPr>
          <a:lstStyle/>
          <a:p>
            <a:pPr marL="342900" lvl="0" indent="-342900" rtl="0">
              <a:spcBef>
                <a:spcPts val="0"/>
              </a:spcBef>
              <a:spcAft>
                <a:spcPts val="0"/>
              </a:spcAft>
              <a:buFont typeface="Wingdings" panose="05000000000000000000" pitchFamily="2" charset="2"/>
              <a:buChar char="q"/>
            </a:pPr>
            <a:r>
              <a:rPr lang="en" sz="2400" b="0" dirty="0">
                <a:solidFill>
                  <a:schemeClr val="tx2">
                    <a:lumMod val="10000"/>
                  </a:schemeClr>
                </a:solidFill>
                <a:latin typeface="Bahnschrift Condensed" panose="020B0502040204020203" pitchFamily="34" charset="0"/>
                <a:ea typeface="Times New Roman"/>
                <a:cs typeface="Times New Roman"/>
                <a:sym typeface="Times New Roman"/>
              </a:rPr>
              <a:t> 				</a:t>
            </a:r>
            <a:endParaRPr sz="2400" b="0" dirty="0">
              <a:solidFill>
                <a:schemeClr val="tx2">
                  <a:lumMod val="10000"/>
                </a:schemeClr>
              </a:solidFill>
              <a:latin typeface="Bahnschrift Condensed" panose="020B0502040204020203" pitchFamily="34" charset="0"/>
              <a:ea typeface="Times New Roman"/>
              <a:cs typeface="Times New Roman"/>
              <a:sym typeface="Times New Roman"/>
            </a:endParaRPr>
          </a:p>
          <a:p>
            <a:pPr marL="457200" lvl="0" indent="-327378" rtl="0">
              <a:spcBef>
                <a:spcPts val="0"/>
              </a:spcBef>
              <a:spcAft>
                <a:spcPts val="0"/>
              </a:spcAft>
              <a:buClr>
                <a:schemeClr val="dk1"/>
              </a:buClr>
              <a:buSzPts val="1556"/>
              <a:buFont typeface="Wingdings" panose="05000000000000000000" pitchFamily="2" charset="2"/>
              <a:buChar char="q"/>
            </a:pPr>
            <a:r>
              <a:rPr lang="en" sz="2400" b="0" dirty="0">
                <a:solidFill>
                  <a:schemeClr val="tx2">
                    <a:lumMod val="10000"/>
                  </a:schemeClr>
                </a:solidFill>
                <a:latin typeface="Bahnschrift Condensed" panose="020B0502040204020203" pitchFamily="34" charset="0"/>
                <a:ea typeface="Times New Roman"/>
                <a:cs typeface="Times New Roman"/>
                <a:sym typeface="Times New Roman"/>
              </a:rPr>
              <a:t>I hope this model will help companies to </a:t>
            </a:r>
            <a:r>
              <a:rPr lang="en-US" sz="2400" b="0" dirty="0">
                <a:solidFill>
                  <a:schemeClr val="tx2">
                    <a:lumMod val="10000"/>
                  </a:schemeClr>
                </a:solidFill>
                <a:latin typeface="Bahnschrift Condensed" panose="020B0502040204020203" pitchFamily="34" charset="0"/>
                <a:ea typeface="Times New Roman"/>
                <a:cs typeface="Times New Roman"/>
                <a:sym typeface="Times New Roman"/>
              </a:rPr>
              <a:t>predict the Loan Approval of Customers. To conclude, the application of machine learning in property research is still at an early stage.</a:t>
            </a:r>
            <a:br>
              <a:rPr lang="en-US" sz="2400" b="0" dirty="0">
                <a:solidFill>
                  <a:schemeClr val="tx2">
                    <a:lumMod val="10000"/>
                  </a:schemeClr>
                </a:solidFill>
                <a:latin typeface="Bahnschrift Condensed" panose="020B0502040204020203" pitchFamily="34" charset="0"/>
                <a:ea typeface="Times New Roman"/>
                <a:cs typeface="Times New Roman"/>
                <a:sym typeface="Times New Roman"/>
              </a:rPr>
            </a:br>
            <a:br>
              <a:rPr lang="en-US" sz="2400" b="0" dirty="0">
                <a:solidFill>
                  <a:schemeClr val="tx2">
                    <a:lumMod val="10000"/>
                  </a:schemeClr>
                </a:solidFill>
                <a:latin typeface="Bahnschrift Condensed" panose="020B0502040204020203" pitchFamily="34" charset="0"/>
                <a:ea typeface="Times New Roman"/>
                <a:cs typeface="Times New Roman"/>
                <a:sym typeface="Times New Roman"/>
              </a:rPr>
            </a:br>
            <a:r>
              <a:rPr lang="en-US" sz="2400" b="0" dirty="0">
                <a:solidFill>
                  <a:schemeClr val="tx2">
                    <a:lumMod val="10000"/>
                  </a:schemeClr>
                </a:solidFill>
                <a:latin typeface="Bahnschrift Condensed" panose="020B0502040204020203" pitchFamily="34" charset="0"/>
                <a:ea typeface="Times New Roman"/>
                <a:cs typeface="Times New Roman"/>
                <a:sym typeface="Times New Roman"/>
              </a:rPr>
              <a:t>We hope this study has moved a small step ahead in providing some methodological and empirical contributions to  loan approval.</a:t>
            </a:r>
            <a:br>
              <a:rPr lang="en-US" sz="2400" b="0" dirty="0">
                <a:solidFill>
                  <a:schemeClr val="tx2">
                    <a:lumMod val="10000"/>
                  </a:schemeClr>
                </a:solidFill>
                <a:latin typeface="Bahnschrift Condensed" panose="020B0502040204020203" pitchFamily="34" charset="0"/>
                <a:ea typeface="Times New Roman"/>
                <a:cs typeface="Times New Roman"/>
                <a:sym typeface="Times New Roman"/>
              </a:rPr>
            </a:br>
            <a:r>
              <a:rPr lang="en-US" sz="2400" b="0" dirty="0">
                <a:solidFill>
                  <a:schemeClr val="tx2">
                    <a:lumMod val="10000"/>
                  </a:schemeClr>
                </a:solidFill>
                <a:latin typeface="Bahnschrift Condensed" panose="020B0502040204020203" pitchFamily="34" charset="0"/>
                <a:ea typeface="Times New Roman"/>
                <a:cs typeface="Times New Roman"/>
                <a:sym typeface="Times New Roman"/>
              </a:rPr>
              <a:t> </a:t>
            </a:r>
            <a:br>
              <a:rPr lang="en-US" sz="2400" b="0" dirty="0">
                <a:solidFill>
                  <a:schemeClr val="tx2">
                    <a:lumMod val="10000"/>
                  </a:schemeClr>
                </a:solidFill>
                <a:latin typeface="Bahnschrift Condensed" panose="020B0502040204020203" pitchFamily="34" charset="0"/>
                <a:ea typeface="Times New Roman"/>
                <a:cs typeface="Times New Roman"/>
                <a:sym typeface="Times New Roman"/>
              </a:rPr>
            </a:br>
            <a:endParaRPr sz="2400" b="0" dirty="0">
              <a:solidFill>
                <a:schemeClr val="tx2">
                  <a:lumMod val="10000"/>
                </a:schemeClr>
              </a:solidFill>
              <a:latin typeface="Bahnschrift Condensed" panose="020B0502040204020203" pitchFamily="34" charset="0"/>
              <a:ea typeface="Times New Roman"/>
              <a:cs typeface="Times New Roman"/>
              <a:sym typeface="Times New Roman"/>
            </a:endParaRPr>
          </a:p>
        </p:txBody>
      </p:sp>
      <p:sp>
        <p:nvSpPr>
          <p:cNvPr id="4" name="TextBox 3">
            <a:extLst>
              <a:ext uri="{FF2B5EF4-FFF2-40B4-BE49-F238E27FC236}">
                <a16:creationId xmlns:a16="http://schemas.microsoft.com/office/drawing/2014/main" id="{638ED51E-06CB-AD16-B61C-F80E85DA2E9A}"/>
              </a:ext>
            </a:extLst>
          </p:cNvPr>
          <p:cNvSpPr txBox="1"/>
          <p:nvPr/>
        </p:nvSpPr>
        <p:spPr>
          <a:xfrm>
            <a:off x="3170016" y="363563"/>
            <a:ext cx="1937243" cy="553998"/>
          </a:xfrm>
          <a:prstGeom prst="rect">
            <a:avLst/>
          </a:prstGeom>
          <a:noFill/>
        </p:spPr>
        <p:txBody>
          <a:bodyPr wrap="square">
            <a:spAutoFit/>
          </a:bodyPr>
          <a:lstStyle/>
          <a:p>
            <a:r>
              <a:rPr lang="en" sz="3000" b="1" u="sng" dirty="0">
                <a:solidFill>
                  <a:schemeClr val="tx2">
                    <a:lumMod val="10000"/>
                  </a:schemeClr>
                </a:solidFill>
                <a:latin typeface="Bahnschrift Light SemiCondensed" panose="020B0502040204020203" pitchFamily="34" charset="0"/>
                <a:ea typeface="Times New Roman"/>
                <a:cs typeface="Times New Roman"/>
                <a:sym typeface="Times New Roman"/>
              </a:rPr>
              <a:t>Conclusion:</a:t>
            </a:r>
            <a:endParaRPr lang="en-IN" sz="3000" b="1" u="sng" dirty="0">
              <a:solidFill>
                <a:schemeClr val="tx2">
                  <a:lumMod val="10000"/>
                </a:schemeClr>
              </a:solidFill>
              <a:latin typeface="Bahnschrift Light SemiCondensed" panose="020B0502040204020203"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gradFill>
          <a:gsLst>
            <a:gs pos="34282">
              <a:srgbClr val="8AD492"/>
            </a:gs>
            <a:gs pos="0">
              <a:schemeClr val="accent1">
                <a:lumMod val="5000"/>
                <a:lumOff val="95000"/>
              </a:schemeClr>
            </a:gs>
            <a:gs pos="10000">
              <a:schemeClr val="bg2">
                <a:lumMod val="50000"/>
                <a:lumOff val="50000"/>
              </a:schemeClr>
            </a:gs>
            <a:gs pos="67000">
              <a:srgbClr val="FFFF00"/>
            </a:gs>
            <a:gs pos="90000">
              <a:srgbClr val="00B050"/>
            </a:gs>
          </a:gsLst>
          <a:lin ang="18900000" scaled="1"/>
        </a:gradFill>
        <a:effectLst/>
      </p:bgPr>
    </p:bg>
    <p:spTree>
      <p:nvGrpSpPr>
        <p:cNvPr id="1" name="Shape 402"/>
        <p:cNvGrpSpPr/>
        <p:nvPr/>
      </p:nvGrpSpPr>
      <p:grpSpPr>
        <a:xfrm>
          <a:off x="0" y="0"/>
          <a:ext cx="0" cy="0"/>
          <a:chOff x="0" y="0"/>
          <a:chExt cx="0" cy="0"/>
        </a:xfrm>
      </p:grpSpPr>
      <p:sp>
        <p:nvSpPr>
          <p:cNvPr id="403" name="Google Shape;403;p59"/>
          <p:cNvSpPr txBox="1">
            <a:spLocks noGrp="1"/>
          </p:cNvSpPr>
          <p:nvPr>
            <p:ph type="title"/>
          </p:nvPr>
        </p:nvSpPr>
        <p:spPr>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b="1" dirty="0">
                <a:solidFill>
                  <a:schemeClr val="tx2">
                    <a:lumMod val="10000"/>
                  </a:schemeClr>
                </a:solidFill>
              </a:rPr>
              <a:t>Thank You</a:t>
            </a:r>
            <a:endParaRPr b="1" dirty="0">
              <a:solidFill>
                <a:schemeClr val="tx2">
                  <a:lumMod val="10000"/>
                </a:schemeClr>
              </a:solidFill>
            </a:endParaRPr>
          </a:p>
        </p:txBody>
      </p:sp>
      <p:pic>
        <p:nvPicPr>
          <p:cNvPr id="3" name="Graphic 2" descr="Podium with solid fill">
            <a:extLst>
              <a:ext uri="{FF2B5EF4-FFF2-40B4-BE49-F238E27FC236}">
                <a16:creationId xmlns:a16="http://schemas.microsoft.com/office/drawing/2014/main" id="{92EE0483-5043-6C92-1121-50ED91CF9B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666" y="476495"/>
            <a:ext cx="3480922" cy="348092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2"/>
          <p:cNvSpPr txBox="1">
            <a:spLocks noGrp="1"/>
          </p:cNvSpPr>
          <p:nvPr>
            <p:ph type="title"/>
          </p:nvPr>
        </p:nvSpPr>
        <p:spPr>
          <a:xfrm>
            <a:off x="324474" y="148225"/>
            <a:ext cx="5651023" cy="89999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solidFill>
                  <a:schemeClr val="dk1"/>
                </a:solidFill>
                <a:effectLst>
                  <a:outerShdw blurRad="38100" dist="38100" dir="2700000" algn="tl">
                    <a:srgbClr val="000000">
                      <a:alpha val="43137"/>
                    </a:srgbClr>
                  </a:outerShdw>
                </a:effectLst>
              </a:rPr>
              <a:t>Problem Statement</a:t>
            </a:r>
            <a:endParaRPr dirty="0">
              <a:solidFill>
                <a:schemeClr val="dk1"/>
              </a:solidFill>
            </a:endParaRPr>
          </a:p>
        </p:txBody>
      </p:sp>
      <p:sp>
        <p:nvSpPr>
          <p:cNvPr id="222" name="Google Shape;222;p32"/>
          <p:cNvSpPr txBox="1">
            <a:spLocks noGrp="1"/>
          </p:cNvSpPr>
          <p:nvPr>
            <p:ph type="body" idx="1"/>
          </p:nvPr>
        </p:nvSpPr>
        <p:spPr>
          <a:xfrm>
            <a:off x="324474" y="1275051"/>
            <a:ext cx="8494800" cy="3282081"/>
          </a:xfrm>
          <a:prstGeom prst="rect">
            <a:avLst/>
          </a:prstGeom>
        </p:spPr>
        <p:txBody>
          <a:bodyPr spcFirstLastPara="1" wrap="square" lIns="91425" tIns="91425" rIns="91425" bIns="91425" anchor="t" anchorCtr="0">
            <a:noAutofit/>
          </a:bodyPr>
          <a:lstStyle/>
          <a:p>
            <a:pPr marL="228600" marR="0" algn="just">
              <a:lnSpc>
                <a:spcPct val="107000"/>
              </a:lnSpc>
              <a:spcBef>
                <a:spcPts val="0"/>
              </a:spcBef>
              <a:spcAft>
                <a:spcPts val="800"/>
              </a:spcAft>
            </a:pPr>
            <a:r>
              <a:rPr lang="en-IN" dirty="0">
                <a:solidFill>
                  <a:schemeClr val="tx1"/>
                </a:solidFill>
                <a:effectLst/>
                <a:latin typeface="Bahnschrift Light SemiCondensed" panose="020B0502040204020203" pitchFamily="34" charset="0"/>
                <a:ea typeface="Calibri" panose="020F0502020204030204" pitchFamily="34" charset="0"/>
                <a:cs typeface="Arial" panose="020B0604020202020204" pitchFamily="34" charset="0"/>
              </a:rPr>
              <a:t>A Microfinance Institution (MFI) is an organization that offers financial services to low-income populations. MFS becomes very useful when targeting especially the unbanked poor families living in remote areas with not much sources of income. The Microfinance services (MFS) provided by MFI are Group Loans, Agricultural Loans, Individual Business Loans and so on. 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low-income families and are very useful in such areas, the implementation of MFS has been uneven with both significant challenges and successes.</a:t>
            </a:r>
            <a:endParaRPr lang="en-US" dirty="0">
              <a:solidFill>
                <a:schemeClr val="tx1"/>
              </a:solidFill>
              <a:effectLst/>
              <a:latin typeface="Bahnschrift Light SemiCondensed" panose="020B0502040204020203"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sz="1050" dirty="0">
              <a:solidFill>
                <a:schemeClr val="accent6">
                  <a:lumMod val="75000"/>
                </a:schemeClr>
              </a:solidFill>
              <a:latin typeface="Arial" panose="020B0604020202020204" pitchFamily="34" charset="0"/>
              <a:ea typeface="Times New Roman"/>
              <a:cs typeface="Arial" panose="020B0604020202020204" pitchFamily="34" charset="0"/>
              <a:sym typeface="Times New Roman"/>
            </a:endParaRPr>
          </a:p>
          <a:p>
            <a:pPr marL="0" lvl="0" indent="0" algn="l" rtl="0">
              <a:spcBef>
                <a:spcPts val="1200"/>
              </a:spcBef>
              <a:spcAft>
                <a:spcPts val="1600"/>
              </a:spcAft>
              <a:buNone/>
            </a:pPr>
            <a:endParaRPr sz="1050" dirty="0">
              <a:solidFill>
                <a:schemeClr val="accent6">
                  <a:lumMod val="75000"/>
                </a:schemeClr>
              </a:solidFill>
              <a:latin typeface="Arial" panose="020B0604020202020204" pitchFamily="34" charset="0"/>
              <a:ea typeface="Arial"/>
              <a:cs typeface="Arial" panose="020B0604020202020204" pitchFamily="34" charset="0"/>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34282">
              <a:srgbClr val="8AD492"/>
            </a:gs>
            <a:gs pos="0">
              <a:schemeClr val="accent1">
                <a:lumMod val="5000"/>
                <a:lumOff val="95000"/>
              </a:schemeClr>
            </a:gs>
            <a:gs pos="10000">
              <a:schemeClr val="bg2">
                <a:lumMod val="50000"/>
                <a:lumOff val="50000"/>
              </a:schemeClr>
            </a:gs>
            <a:gs pos="67000">
              <a:srgbClr val="FFFF00"/>
            </a:gs>
            <a:gs pos="90000">
              <a:srgbClr val="00B050"/>
            </a:gs>
          </a:gsLst>
          <a:path path="shape">
            <a:fillToRect l="50000" t="50000" r="50000" b="50000"/>
          </a:path>
          <a:tileRect/>
        </a:gradFill>
        <a:effectLst/>
      </p:bgPr>
    </p:bg>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solidFill>
                  <a:srgbClr val="000000"/>
                </a:solidFill>
                <a:latin typeface="Bahnschrift SemiBold Condensed" panose="020B0502040204020203" pitchFamily="34" charset="0"/>
              </a:rPr>
              <a:t>Problem Understanding:-</a:t>
            </a:r>
            <a:endParaRPr dirty="0">
              <a:solidFill>
                <a:srgbClr val="000000"/>
              </a:solidFill>
              <a:latin typeface="Bahnschrift SemiBold Condensed" panose="020B0502040204020203" pitchFamily="34" charset="0"/>
            </a:endParaRPr>
          </a:p>
        </p:txBody>
      </p:sp>
      <p:grpSp>
        <p:nvGrpSpPr>
          <p:cNvPr id="228" name="Google Shape;228;p33"/>
          <p:cNvGrpSpPr/>
          <p:nvPr/>
        </p:nvGrpSpPr>
        <p:grpSpPr>
          <a:xfrm>
            <a:off x="298949" y="1304875"/>
            <a:ext cx="2769102" cy="3416400"/>
            <a:chOff x="431925" y="1304875"/>
            <a:chExt cx="2628925" cy="3416400"/>
          </a:xfrm>
        </p:grpSpPr>
        <p:sp>
          <p:nvSpPr>
            <p:cNvPr id="229" name="Google Shape;229;p33"/>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3"/>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33"/>
          <p:cNvSpPr txBox="1">
            <a:spLocks noGrp="1"/>
          </p:cNvSpPr>
          <p:nvPr>
            <p:ph type="body" idx="4294967295"/>
          </p:nvPr>
        </p:nvSpPr>
        <p:spPr>
          <a:xfrm>
            <a:off x="295349" y="1312161"/>
            <a:ext cx="2765502" cy="461963"/>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dirty="0">
                <a:solidFill>
                  <a:schemeClr val="lt1"/>
                </a:solidFill>
              </a:rPr>
              <a:t>Item 1</a:t>
            </a:r>
            <a:endParaRPr dirty="0">
              <a:solidFill>
                <a:schemeClr val="lt1"/>
              </a:solidFill>
            </a:endParaRPr>
          </a:p>
        </p:txBody>
      </p:sp>
      <p:sp>
        <p:nvSpPr>
          <p:cNvPr id="232" name="Google Shape;232;p33"/>
          <p:cNvSpPr txBox="1">
            <a:spLocks noGrp="1"/>
          </p:cNvSpPr>
          <p:nvPr>
            <p:ph type="body" idx="4294967295"/>
          </p:nvPr>
        </p:nvSpPr>
        <p:spPr>
          <a:xfrm>
            <a:off x="285324" y="1850299"/>
            <a:ext cx="2769076" cy="2794801"/>
          </a:xfrm>
          <a:prstGeom prst="rect">
            <a:avLst/>
          </a:prstGeom>
        </p:spPr>
        <p:txBody>
          <a:bodyPr spcFirstLastPara="1" wrap="square" lIns="91425" tIns="91425" rIns="91425" bIns="91425" anchor="t" anchorCtr="0">
            <a:normAutofit fontScale="25000" lnSpcReduction="20000"/>
          </a:bodyPr>
          <a:lstStyle/>
          <a:p>
            <a:pPr marL="0" indent="0" algn="just">
              <a:spcBef>
                <a:spcPts val="1200"/>
              </a:spcBef>
              <a:buNone/>
            </a:pPr>
            <a:r>
              <a:rPr lang="en-IN" sz="4000" b="1" dirty="0">
                <a:solidFill>
                  <a:srgbClr val="000000"/>
                </a:solidFill>
                <a:effectLst/>
                <a:latin typeface="Arial Narrow" panose="020B0606020202030204" pitchFamily="34" charset="0"/>
                <a:ea typeface="Calibri" panose="020F0502020204030204" pitchFamily="34" charset="0"/>
                <a:cs typeface="Times New Roman" panose="02020603050405020304" pitchFamily="18" charset="0"/>
              </a:rPr>
              <a:t>Today, microfinance is widely accepted as a poverty-reduction tool, representing $70 billion in outstanding loans and a global outreach of 200 million clients. We are working with one such client that is in Telecom Industry. They are a fixed wireless telecommunications network provider. They have launched various products and have developed its business and organization based on the budget operator model, offering better products at Lower Prices to all value conscious customers through a strategy of disruptive innovation that focuses on the subscriber. They understand the importance of communication and how it affects a person’s life, thus, focusing on providing their services and products to low-income families and poor customers that can help them in the need of hour. </a:t>
            </a:r>
            <a:r>
              <a:rPr lang="en" sz="5115" dirty="0"/>
              <a:t>		</a:t>
            </a:r>
            <a:endParaRPr sz="5115" dirty="0"/>
          </a:p>
          <a:p>
            <a:pPr marL="0" lvl="0" indent="0" algn="l" rtl="0">
              <a:spcBef>
                <a:spcPts val="1200"/>
              </a:spcBef>
              <a:spcAft>
                <a:spcPts val="0"/>
              </a:spcAft>
              <a:buNone/>
            </a:pPr>
            <a:r>
              <a:rPr lang="en" sz="1600" dirty="0"/>
              <a:t>		</a:t>
            </a:r>
            <a:endParaRPr sz="1600" dirty="0"/>
          </a:p>
          <a:p>
            <a:pPr marL="0" lvl="0" indent="0" algn="l" rtl="0">
              <a:spcBef>
                <a:spcPts val="1200"/>
              </a:spcBef>
              <a:spcAft>
                <a:spcPts val="1200"/>
              </a:spcAft>
              <a:buNone/>
            </a:pPr>
            <a:endParaRPr sz="1600" dirty="0"/>
          </a:p>
        </p:txBody>
      </p:sp>
      <p:grpSp>
        <p:nvGrpSpPr>
          <p:cNvPr id="233" name="Google Shape;233;p33"/>
          <p:cNvGrpSpPr/>
          <p:nvPr/>
        </p:nvGrpSpPr>
        <p:grpSpPr>
          <a:xfrm>
            <a:off x="3320450" y="1304875"/>
            <a:ext cx="2632500" cy="3416400"/>
            <a:chOff x="3320450" y="1304875"/>
            <a:chExt cx="2632500" cy="3416400"/>
          </a:xfrm>
        </p:grpSpPr>
        <p:sp>
          <p:nvSpPr>
            <p:cNvPr id="234" name="Google Shape;234;p33"/>
            <p:cNvSpPr txBox="1"/>
            <p:nvPr/>
          </p:nvSpPr>
          <p:spPr>
            <a:xfrm>
              <a:off x="3324050"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3"/>
            <p:cNvSpPr/>
            <p:nvPr/>
          </p:nvSpPr>
          <p:spPr>
            <a:xfrm>
              <a:off x="33204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33"/>
          <p:cNvSpPr txBox="1">
            <a:spLocks noGrp="1"/>
          </p:cNvSpPr>
          <p:nvPr>
            <p:ph type="body" idx="4294967295"/>
          </p:nvPr>
        </p:nvSpPr>
        <p:spPr>
          <a:xfrm>
            <a:off x="3389450" y="1304875"/>
            <a:ext cx="2494500" cy="461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solidFill>
                  <a:schemeClr val="lt1"/>
                </a:solidFill>
              </a:rPr>
              <a:t>Item 2</a:t>
            </a:r>
            <a:endParaRPr>
              <a:solidFill>
                <a:schemeClr val="lt1"/>
              </a:solidFill>
            </a:endParaRPr>
          </a:p>
        </p:txBody>
      </p:sp>
      <p:sp>
        <p:nvSpPr>
          <p:cNvPr id="237" name="Google Shape;237;p33"/>
          <p:cNvSpPr txBox="1">
            <a:spLocks noGrp="1"/>
          </p:cNvSpPr>
          <p:nvPr>
            <p:ph type="body" idx="4294967295"/>
          </p:nvPr>
        </p:nvSpPr>
        <p:spPr>
          <a:xfrm>
            <a:off x="3396775" y="1850300"/>
            <a:ext cx="2478600" cy="2794800"/>
          </a:xfrm>
          <a:prstGeom prst="rect">
            <a:avLst/>
          </a:prstGeom>
        </p:spPr>
        <p:txBody>
          <a:bodyPr spcFirstLastPara="1" wrap="square" lIns="91425" tIns="91425" rIns="91425" bIns="91425" anchor="t" anchorCtr="0">
            <a:normAutofit fontScale="25000" lnSpcReduction="20000"/>
          </a:bodyPr>
          <a:lstStyle/>
          <a:p>
            <a:pPr marL="0" indent="0" algn="just">
              <a:spcBef>
                <a:spcPts val="1200"/>
              </a:spcBef>
              <a:buNone/>
            </a:pPr>
            <a:r>
              <a:rPr lang="en-IN" sz="4000" b="1" dirty="0">
                <a:solidFill>
                  <a:srgbClr val="000000"/>
                </a:solidFill>
                <a:effectLst/>
                <a:latin typeface="Arial Narrow" panose="020B0606020202030204" pitchFamily="34" charset="0"/>
                <a:ea typeface="Calibri" panose="020F0502020204030204" pitchFamily="34" charset="0"/>
                <a:cs typeface="Times New Roman" panose="02020603050405020304" pitchFamily="18" charset="0"/>
              </a:rPr>
              <a:t>They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a:t>
            </a:r>
            <a:endParaRPr lang="en-US" sz="4000" dirty="0">
              <a:solidFill>
                <a:srgbClr val="000000"/>
              </a:solidFill>
              <a:effectLst/>
              <a:latin typeface="Arial Narrow" panose="020B0606020202030204" pitchFamily="34" charset="0"/>
              <a:ea typeface="Calibri" panose="020F0502020204030204" pitchFamily="34" charset="0"/>
              <a:cs typeface="Times New Roman" panose="02020603050405020304" pitchFamily="18" charset="0"/>
            </a:endParaRPr>
          </a:p>
        </p:txBody>
      </p:sp>
      <p:grpSp>
        <p:nvGrpSpPr>
          <p:cNvPr id="238" name="Google Shape;238;p33"/>
          <p:cNvGrpSpPr/>
          <p:nvPr/>
        </p:nvGrpSpPr>
        <p:grpSpPr>
          <a:xfrm>
            <a:off x="6212550" y="1304875"/>
            <a:ext cx="2632500" cy="3416400"/>
            <a:chOff x="6212550" y="1304875"/>
            <a:chExt cx="2632500" cy="3416400"/>
          </a:xfrm>
        </p:grpSpPr>
        <p:sp>
          <p:nvSpPr>
            <p:cNvPr id="239" name="Google Shape;239;p33"/>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3"/>
            <p:cNvSpPr txBox="1"/>
            <p:nvPr/>
          </p:nvSpPr>
          <p:spPr>
            <a:xfrm>
              <a:off x="6212550" y="1304875"/>
              <a:ext cx="26325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33"/>
          <p:cNvSpPr txBox="1">
            <a:spLocks noGrp="1"/>
          </p:cNvSpPr>
          <p:nvPr>
            <p:ph type="body" idx="4294967295"/>
          </p:nvPr>
        </p:nvSpPr>
        <p:spPr>
          <a:xfrm>
            <a:off x="6208949" y="1225450"/>
            <a:ext cx="2558026" cy="624849"/>
          </a:xfrm>
          <a:prstGeom prst="rect">
            <a:avLst/>
          </a:prstGeom>
        </p:spPr>
        <p:txBody>
          <a:bodyPr spcFirstLastPara="1" wrap="square" lIns="91425" tIns="91425" rIns="91425" bIns="91425" anchor="t" anchorCtr="0">
            <a:normAutofit fontScale="92500" lnSpcReduction="10000"/>
          </a:bodyPr>
          <a:lstStyle/>
          <a:p>
            <a:pPr marL="0" marR="0" lvl="0" indent="0">
              <a:lnSpc>
                <a:spcPct val="107000"/>
              </a:lnSpc>
              <a:spcBef>
                <a:spcPts val="0"/>
              </a:spcBef>
              <a:spcAft>
                <a:spcPts val="800"/>
              </a:spcAft>
              <a:buNone/>
            </a:pPr>
            <a:r>
              <a:rPr lang="en-IN" sz="1200" dirty="0">
                <a:ln w="11113" cap="flat" cmpd="sng" algn="ctr">
                  <a:solidFill>
                    <a:srgbClr val="ED7D31"/>
                  </a:solidFill>
                  <a:prstDash val="solid"/>
                  <a:round/>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MOTIVATION FOR THE PROBLEM UNDERTAKEN</a:t>
            </a:r>
            <a:endPar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2" name="Google Shape;242;p33"/>
          <p:cNvSpPr txBox="1">
            <a:spLocks noGrp="1"/>
          </p:cNvSpPr>
          <p:nvPr>
            <p:ph type="body" idx="4294967295"/>
          </p:nvPr>
        </p:nvSpPr>
        <p:spPr>
          <a:xfrm>
            <a:off x="6215400" y="1766275"/>
            <a:ext cx="2549600" cy="2878825"/>
          </a:xfrm>
          <a:prstGeom prst="rect">
            <a:avLst/>
          </a:prstGeom>
        </p:spPr>
        <p:txBody>
          <a:bodyPr spcFirstLastPara="1" wrap="square" lIns="91425" tIns="91425" rIns="91425" bIns="91425" anchor="t" anchorCtr="0">
            <a:normAutofit/>
          </a:bodyPr>
          <a:lstStyle/>
          <a:p>
            <a:pPr marL="0" marR="0" algn="just">
              <a:lnSpc>
                <a:spcPct val="107000"/>
              </a:lnSpc>
              <a:spcBef>
                <a:spcPts val="0"/>
              </a:spcBef>
              <a:spcAft>
                <a:spcPts val="800"/>
              </a:spcAft>
            </a:pPr>
            <a:r>
              <a:rPr lang="en-IN" sz="1100" b="1" dirty="0">
                <a:solidFill>
                  <a:srgbClr val="000000"/>
                </a:solidFill>
                <a:effectLst/>
                <a:latin typeface="Arial Narrow" panose="020B0606020202030204" pitchFamily="34" charset="0"/>
                <a:ea typeface="Yu Gothic UI Light" panose="020B0300000000000000" pitchFamily="34" charset="-128"/>
                <a:cs typeface="Calibri Light" panose="020F0302020204030204" pitchFamily="34" charset="0"/>
              </a:rPr>
              <a:t>Here We need to build a</a:t>
            </a:r>
            <a:r>
              <a:rPr lang="en-IN" sz="1100" b="1" dirty="0">
                <a:ln w="11113" cap="flat" cmpd="sng" algn="ctr">
                  <a:solidFill>
                    <a:srgbClr val="ED7D31"/>
                  </a:solidFill>
                  <a:prstDash val="solid"/>
                  <a:round/>
                </a:ln>
                <a:solidFill>
                  <a:srgbClr val="000000"/>
                </a:solidFill>
                <a:effectLst/>
                <a:latin typeface="Arial Narrow" panose="020B0606020202030204" pitchFamily="34" charset="0"/>
                <a:ea typeface="Yu Gothic UI Light" panose="020B0300000000000000" pitchFamily="34" charset="-128"/>
                <a:cs typeface="Calibri Light" panose="020F0302020204030204" pitchFamily="34" charset="0"/>
              </a:rPr>
              <a:t> </a:t>
            </a:r>
            <a:r>
              <a:rPr lang="en-IN" sz="1100" b="1" dirty="0">
                <a:solidFill>
                  <a:srgbClr val="000000"/>
                </a:solidFill>
                <a:effectLst/>
                <a:latin typeface="Arial Narrow" panose="020B0606020202030204" pitchFamily="34" charset="0"/>
                <a:ea typeface="Yu Gothic UI Light" panose="020B0300000000000000" pitchFamily="34" charset="-128"/>
                <a:cs typeface="Calibri Light" panose="020F0302020204030204" pitchFamily="34" charset="0"/>
              </a:rPr>
              <a:t>model which can be used to predict in terms of a probability for each loan transaction, whether the customer will be paying back the loaned amount within 5 days of insurance of loan. In this case.</a:t>
            </a:r>
            <a:endParaRPr lang="en-US" sz="1100" dirty="0">
              <a:solidFill>
                <a:srgbClr val="000000"/>
              </a:solidFill>
              <a:effectLst/>
              <a:latin typeface="Arial Narrow" panose="020B0606020202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IN" sz="1100" b="1" dirty="0">
                <a:solidFill>
                  <a:srgbClr val="000000"/>
                </a:solidFill>
                <a:effectLst/>
                <a:latin typeface="Arial Narrow" panose="020B0606020202030204" pitchFamily="34" charset="0"/>
                <a:ea typeface="Yu Gothic UI Light" panose="020B0300000000000000" pitchFamily="34" charset="-128"/>
                <a:cs typeface="Calibri Light" panose="020F0302020204030204" pitchFamily="34" charset="0"/>
              </a:rPr>
              <a:t>Label [1] indicates that the loan has been paid i.e., non-defaulter.</a:t>
            </a:r>
            <a:endParaRPr lang="en-US" sz="1100" dirty="0">
              <a:solidFill>
                <a:srgbClr val="000000"/>
              </a:solidFill>
              <a:effectLst/>
              <a:latin typeface="Arial Narrow" panose="020B0606020202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IN" sz="1100" b="1" dirty="0">
                <a:solidFill>
                  <a:srgbClr val="000000"/>
                </a:solidFill>
                <a:effectLst/>
                <a:latin typeface="Arial Narrow" panose="020B0606020202030204" pitchFamily="34" charset="0"/>
                <a:ea typeface="Yu Gothic UI Light" panose="020B0300000000000000" pitchFamily="34" charset="-128"/>
                <a:cs typeface="Calibri Light" panose="020F0302020204030204" pitchFamily="34" charset="0"/>
              </a:rPr>
              <a:t>While:</a:t>
            </a:r>
            <a:endParaRPr lang="en-US" sz="1100" dirty="0">
              <a:solidFill>
                <a:srgbClr val="000000"/>
              </a:solidFill>
              <a:effectLst/>
              <a:latin typeface="Arial Narrow" panose="020B0606020202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IN" sz="1100" b="1" dirty="0">
                <a:solidFill>
                  <a:srgbClr val="000000"/>
                </a:solidFill>
                <a:effectLst/>
                <a:latin typeface="Arial Narrow" panose="020B0606020202030204" pitchFamily="34" charset="0"/>
                <a:ea typeface="Yu Gothic UI Light" panose="020B0300000000000000" pitchFamily="34" charset="-128"/>
                <a:cs typeface="Calibri Light" panose="020F0302020204030204" pitchFamily="34" charset="0"/>
              </a:rPr>
              <a:t>Label [0] indicates that the loan has not been paid i.e., defaulter</a:t>
            </a:r>
            <a:r>
              <a:rPr lang="en-IN" sz="1100" dirty="0">
                <a:solidFill>
                  <a:srgbClr val="000000"/>
                </a:solidFill>
                <a:effectLst/>
                <a:latin typeface="Arial Narrow" panose="020B0606020202030204" pitchFamily="34" charset="0"/>
                <a:ea typeface="Yu Gothic UI Light" panose="020B0300000000000000" pitchFamily="34" charset="-128"/>
                <a:cs typeface="Times New Roman" panose="02020603050405020304" pitchFamily="18" charset="0"/>
              </a:rPr>
              <a:t>. </a:t>
            </a:r>
            <a:endParaRPr lang="en-US" sz="1100" dirty="0">
              <a:solidFill>
                <a:srgbClr val="000000"/>
              </a:solidFill>
              <a:effectLst/>
              <a:latin typeface="Arial Narrow" panose="020B0606020202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8" name="Google Shape;248;p34"/>
          <p:cNvSpPr txBox="1">
            <a:spLocks noGrp="1"/>
          </p:cNvSpPr>
          <p:nvPr>
            <p:ph type="title"/>
          </p:nvPr>
        </p:nvSpPr>
        <p:spPr>
          <a:xfrm>
            <a:off x="4771875" y="545025"/>
            <a:ext cx="3880800" cy="14382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What Is Loan Prediction:-</a:t>
            </a:r>
            <a:endParaRPr dirty="0"/>
          </a:p>
        </p:txBody>
      </p:sp>
      <p:sp>
        <p:nvSpPr>
          <p:cNvPr id="249" name="Google Shape;249;p34"/>
          <p:cNvSpPr txBox="1">
            <a:spLocks noGrp="1"/>
          </p:cNvSpPr>
          <p:nvPr>
            <p:ph type="body" idx="1"/>
          </p:nvPr>
        </p:nvSpPr>
        <p:spPr>
          <a:xfrm>
            <a:off x="4280452" y="2324775"/>
            <a:ext cx="4781772" cy="1586045"/>
          </a:xfrm>
          <a:prstGeom prst="rect">
            <a:avLst/>
          </a:prstGeom>
        </p:spPr>
        <p:txBody>
          <a:bodyPr spcFirstLastPara="1" wrap="square" lIns="91425" tIns="91425" rIns="91425" bIns="91425" anchor="t" anchorCtr="0">
            <a:spAutoFit/>
          </a:bodyPr>
          <a:lstStyle/>
          <a:p>
            <a:pPr marL="0" indent="0" algn="just">
              <a:spcAft>
                <a:spcPts val="1600"/>
              </a:spcAft>
              <a:buNone/>
            </a:pPr>
            <a:r>
              <a:rPr lang="en-US" b="1" i="0" dirty="0">
                <a:effectLst/>
                <a:latin typeface="-apple-system"/>
              </a:rPr>
              <a:t>Predicting in terms of a probability for each loan transaction, whether the customer will be paying back the loaned amount is checked. By the help of machine learning.</a:t>
            </a:r>
          </a:p>
          <a:p>
            <a:pPr marL="0" lvl="0" indent="0" algn="just" rtl="0">
              <a:spcBef>
                <a:spcPts val="0"/>
              </a:spcBef>
              <a:spcAft>
                <a:spcPts val="1600"/>
              </a:spcAft>
              <a:buNone/>
            </a:pPr>
            <a:endParaRPr dirty="0"/>
          </a:p>
        </p:txBody>
      </p:sp>
      <p:pic>
        <p:nvPicPr>
          <p:cNvPr id="4" name="Picture 3">
            <a:extLst>
              <a:ext uri="{FF2B5EF4-FFF2-40B4-BE49-F238E27FC236}">
                <a16:creationId xmlns:a16="http://schemas.microsoft.com/office/drawing/2014/main" id="{8B2C7243-E361-4EDE-7B57-D5999A75B31A}"/>
              </a:ext>
            </a:extLst>
          </p:cNvPr>
          <p:cNvPicPr>
            <a:picLocks noChangeAspect="1"/>
          </p:cNvPicPr>
          <p:nvPr/>
        </p:nvPicPr>
        <p:blipFill>
          <a:blip r:embed="rId3"/>
          <a:stretch>
            <a:fillRect/>
          </a:stretch>
        </p:blipFill>
        <p:spPr>
          <a:xfrm rot="19137726">
            <a:off x="370892" y="1270209"/>
            <a:ext cx="3391570" cy="2603084"/>
          </a:xfrm>
          <a:prstGeom prst="rect">
            <a:avLst/>
          </a:prstGeom>
          <a:ln>
            <a:noFill/>
          </a:ln>
          <a:effectLst>
            <a:softEdge rad="11250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hade val="85000"/>
          </a:srgbClr>
        </a:solidFill>
        <a:effectLst/>
      </p:bgPr>
    </p:bg>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solidFill>
                  <a:srgbClr val="000000"/>
                </a:solidFill>
              </a:rPr>
              <a:t>Importance Of Loan Prediction:-</a:t>
            </a:r>
            <a:endParaRPr dirty="0">
              <a:solidFill>
                <a:srgbClr val="000000"/>
              </a:solidFill>
            </a:endParaRPr>
          </a:p>
        </p:txBody>
      </p:sp>
      <p:sp>
        <p:nvSpPr>
          <p:cNvPr id="255" name="Google Shape;255;p35"/>
          <p:cNvSpPr txBox="1"/>
          <p:nvPr/>
        </p:nvSpPr>
        <p:spPr>
          <a:xfrm>
            <a:off x="394926" y="1570325"/>
            <a:ext cx="3723592" cy="923299"/>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rgbClr val="000000"/>
              </a:buClr>
              <a:buSzPts val="1600"/>
              <a:buFont typeface="Arial"/>
              <a:buNone/>
            </a:pPr>
            <a:r>
              <a:rPr lang="en" sz="1600" dirty="0">
                <a:latin typeface="-apple-system"/>
                <a:ea typeface="arial"/>
                <a:cs typeface="arial"/>
                <a:sym typeface="arial"/>
              </a:rPr>
              <a:t>House</a:t>
            </a:r>
            <a:r>
              <a:rPr lang="en" sz="1200" dirty="0">
                <a:latin typeface="-apple-system"/>
                <a:ea typeface="arial"/>
                <a:cs typeface="arial"/>
                <a:sym typeface="arial"/>
              </a:rPr>
              <a:t> </a:t>
            </a:r>
            <a:r>
              <a:rPr lang="en-US" sz="1600" b="0" i="0" dirty="0">
                <a:solidFill>
                  <a:srgbClr val="111111"/>
                </a:solidFill>
                <a:effectLst/>
                <a:latin typeface="-apple-system"/>
              </a:rPr>
              <a:t>Predicting loan defaulters is an important process of the banking system as it</a:t>
            </a:r>
            <a:r>
              <a:rPr lang="en-US" sz="1600" b="1" i="0" dirty="0">
                <a:solidFill>
                  <a:srgbClr val="111111"/>
                </a:solidFill>
                <a:effectLst/>
                <a:latin typeface="-apple-system"/>
              </a:rPr>
              <a:t> directly affects profitability</a:t>
            </a:r>
            <a:r>
              <a:rPr lang="en-US" sz="1600" b="0" i="0" dirty="0">
                <a:solidFill>
                  <a:srgbClr val="111111"/>
                </a:solidFill>
                <a:effectLst/>
                <a:latin typeface="-apple-system"/>
              </a:rPr>
              <a:t>. </a:t>
            </a:r>
            <a:endParaRPr sz="1100" dirty="0">
              <a:latin typeface="-apple-system"/>
              <a:ea typeface="Roboto"/>
              <a:cs typeface="Roboto"/>
              <a:sym typeface="Roboto"/>
            </a:endParaRPr>
          </a:p>
        </p:txBody>
      </p:sp>
      <p:sp>
        <p:nvSpPr>
          <p:cNvPr id="256" name="Google Shape;256;p35"/>
          <p:cNvSpPr txBox="1"/>
          <p:nvPr/>
        </p:nvSpPr>
        <p:spPr>
          <a:xfrm>
            <a:off x="4880225" y="1796000"/>
            <a:ext cx="420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pic>
        <p:nvPicPr>
          <p:cNvPr id="3" name="Picture 2">
            <a:extLst>
              <a:ext uri="{FF2B5EF4-FFF2-40B4-BE49-F238E27FC236}">
                <a16:creationId xmlns:a16="http://schemas.microsoft.com/office/drawing/2014/main" id="{780CD10E-08A6-0948-7327-02262852867E}"/>
              </a:ext>
            </a:extLst>
          </p:cNvPr>
          <p:cNvPicPr>
            <a:picLocks noChangeAspect="1"/>
          </p:cNvPicPr>
          <p:nvPr/>
        </p:nvPicPr>
        <p:blipFill>
          <a:blip r:embed="rId3"/>
          <a:stretch>
            <a:fillRect/>
          </a:stretch>
        </p:blipFill>
        <p:spPr>
          <a:xfrm rot="1098517">
            <a:off x="4152653" y="1869214"/>
            <a:ext cx="3723592" cy="2500341"/>
          </a:xfrm>
          <a:prstGeom prst="rect">
            <a:avLst/>
          </a:prstGeom>
          <a:ln>
            <a:noFill/>
          </a:ln>
          <a:effectLst>
            <a:softEdge rad="11250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6"/>
          <p:cNvSpPr txBox="1">
            <a:spLocks noGrp="1"/>
          </p:cNvSpPr>
          <p:nvPr>
            <p:ph type="title"/>
          </p:nvPr>
        </p:nvSpPr>
        <p:spPr>
          <a:xfrm>
            <a:off x="133815" y="3828584"/>
            <a:ext cx="3932985" cy="646771"/>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solidFill>
                  <a:schemeClr val="accent6">
                    <a:lumMod val="75000"/>
                  </a:schemeClr>
                </a:solidFill>
                <a:effectLst>
                  <a:outerShdw blurRad="38100" dist="38100" dir="2700000" algn="tl">
                    <a:srgbClr val="000000">
                      <a:alpha val="43137"/>
                    </a:srgbClr>
                  </a:outerShdw>
                </a:effectLst>
                <a:latin typeface="Mongolian Baiti" panose="03000500000000000000" pitchFamily="66" charset="0"/>
                <a:cs typeface="Mongolian Baiti" panose="03000500000000000000" pitchFamily="66" charset="0"/>
              </a:rPr>
              <a:t>Exploratory Data Analysis:</a:t>
            </a:r>
            <a:endParaRPr b="1" dirty="0">
              <a:solidFill>
                <a:schemeClr val="accent6">
                  <a:lumMod val="75000"/>
                </a:schemeClr>
              </a:solidFill>
              <a:effectLst>
                <a:outerShdw blurRad="38100" dist="38100" dir="2700000" algn="tl">
                  <a:srgbClr val="000000">
                    <a:alpha val="43137"/>
                  </a:srgbClr>
                </a:outerShdw>
              </a:effectLst>
              <a:latin typeface="Mongolian Baiti" panose="03000500000000000000" pitchFamily="66" charset="0"/>
              <a:cs typeface="Mongolian Baiti" panose="03000500000000000000" pitchFamily="66" charset="0"/>
            </a:endParaRPr>
          </a:p>
        </p:txBody>
      </p:sp>
      <p:sp>
        <p:nvSpPr>
          <p:cNvPr id="263" name="Google Shape;263;p36"/>
          <p:cNvSpPr txBox="1">
            <a:spLocks noGrp="1"/>
          </p:cNvSpPr>
          <p:nvPr>
            <p:ph type="body" idx="1"/>
          </p:nvPr>
        </p:nvSpPr>
        <p:spPr>
          <a:xfrm>
            <a:off x="4572000" y="333656"/>
            <a:ext cx="4211700" cy="4608411"/>
          </a:xfrm>
          <a:prstGeom prst="rect">
            <a:avLst/>
          </a:prstGeom>
        </p:spPr>
        <p:txBody>
          <a:bodyPr spcFirstLastPara="1" wrap="square" lIns="91425" tIns="91425" rIns="91425" bIns="91425" anchor="t" anchorCtr="0">
            <a:spAutoFit/>
          </a:bodyPr>
          <a:lstStyle/>
          <a:p>
            <a:pPr marL="457200" lvl="0" indent="-304800" algn="just" rtl="0">
              <a:spcBef>
                <a:spcPts val="0"/>
              </a:spcBef>
              <a:spcAft>
                <a:spcPts val="0"/>
              </a:spcAft>
              <a:buSzPts val="1200"/>
              <a:buChar char="➔"/>
            </a:pPr>
            <a:r>
              <a:rPr lang="en" dirty="0"/>
              <a:t>As a first step I have imported required libraries and I have imported the datasets which were in csv format. </a:t>
            </a:r>
            <a:endParaRPr dirty="0"/>
          </a:p>
          <a:p>
            <a:pPr marL="457200" lvl="0" indent="-304800" algn="just" rtl="0">
              <a:spcBef>
                <a:spcPts val="1600"/>
              </a:spcBef>
              <a:spcAft>
                <a:spcPts val="0"/>
              </a:spcAft>
              <a:buSzPts val="1200"/>
              <a:buChar char="➔"/>
            </a:pPr>
            <a:r>
              <a:rPr lang="en" dirty="0"/>
              <a:t>Then I did all the  statistical analysis like checking shape, nunique(unique value each column contains), value counts, info etc.</a:t>
            </a:r>
            <a:endParaRPr dirty="0"/>
          </a:p>
          <a:p>
            <a:pPr marL="457200" lvl="0" indent="-304800" algn="just" rtl="0">
              <a:spcBef>
                <a:spcPts val="1600"/>
              </a:spcBef>
              <a:spcAft>
                <a:spcPts val="0"/>
              </a:spcAft>
              <a:buSzPts val="1200"/>
              <a:buChar char="➔"/>
            </a:pPr>
            <a:r>
              <a:rPr lang="en" dirty="0"/>
              <a:t>While checking the info of the datasets I found some columns with more than 90% null values, are dropped as these columns will create skewness in datasets so I decided to drop those columns.</a:t>
            </a:r>
          </a:p>
          <a:p>
            <a:pPr marL="457200" lvl="0" indent="-304800" algn="just" rtl="0">
              <a:spcBef>
                <a:spcPts val="1600"/>
              </a:spcBef>
              <a:spcAft>
                <a:spcPts val="0"/>
              </a:spcAft>
              <a:buSzPts val="1200"/>
              <a:buChar char="➔"/>
            </a:pPr>
            <a:r>
              <a:rPr lang="en" dirty="0"/>
              <a:t>Then while looking into the value counts I found some columns with more than 92% zero values this also creates skewness in the model and there are chances of getting model bias so I have dropped those columns with more than 92% zero values.</a:t>
            </a:r>
            <a:endParaRPr dirty="0"/>
          </a:p>
          <a:p>
            <a:pPr marL="457200" lvl="0" indent="0" algn="l" rtl="0">
              <a:spcBef>
                <a:spcPts val="1600"/>
              </a:spcBef>
              <a:spcAft>
                <a:spcPts val="1600"/>
              </a:spcAft>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hade val="85000"/>
          </a:srgbClr>
        </a:solidFill>
        <a:effectLst/>
      </p:bgPr>
    </p:bg>
    <p:spTree>
      <p:nvGrpSpPr>
        <p:cNvPr id="1" name="Shape 267"/>
        <p:cNvGrpSpPr/>
        <p:nvPr/>
      </p:nvGrpSpPr>
      <p:grpSpPr>
        <a:xfrm>
          <a:off x="0" y="0"/>
          <a:ext cx="0" cy="0"/>
          <a:chOff x="0" y="0"/>
          <a:chExt cx="0" cy="0"/>
        </a:xfrm>
      </p:grpSpPr>
      <p:sp>
        <p:nvSpPr>
          <p:cNvPr id="268" name="Google Shape;268;p3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dirty="0">
                <a:solidFill>
                  <a:srgbClr val="000000"/>
                </a:solidFill>
                <a:latin typeface="Bahnschrift Condensed" panose="020B0502040204020203" pitchFamily="34" charset="0"/>
                <a:cs typeface="Mongolian Baiti" panose="03000500000000000000" pitchFamily="66" charset="0"/>
              </a:rPr>
              <a:t>Exploratory Data Analysis:</a:t>
            </a:r>
            <a:endParaRPr b="1" dirty="0">
              <a:solidFill>
                <a:srgbClr val="000000"/>
              </a:solidFill>
              <a:latin typeface="Bahnschrift Condensed" panose="020B0502040204020203" pitchFamily="34" charset="0"/>
              <a:cs typeface="Mongolian Baiti" panose="03000500000000000000" pitchFamily="66" charset="0"/>
            </a:endParaRPr>
          </a:p>
        </p:txBody>
      </p:sp>
      <p:sp useBgFill="1">
        <p:nvSpPr>
          <p:cNvPr id="269" name="Google Shape;269;p37"/>
          <p:cNvSpPr txBox="1"/>
          <p:nvPr/>
        </p:nvSpPr>
        <p:spPr>
          <a:xfrm>
            <a:off x="188075" y="1325850"/>
            <a:ext cx="8660400" cy="3332164"/>
          </a:xfrm>
          <a:prstGeom prst="rect">
            <a:avLst/>
          </a:prstGeom>
          <a:ln>
            <a:noFill/>
          </a:ln>
        </p:spPr>
        <p:txBody>
          <a:bodyPr spcFirstLastPara="1" wrap="square" lIns="91425" tIns="91425" rIns="91425" bIns="91425" anchor="t" anchorCtr="0">
            <a:spAutoFit/>
          </a:bodyPr>
          <a:lstStyle/>
          <a:p>
            <a:pPr marL="457200" lvl="0" indent="-323850" algn="l" rtl="0">
              <a:lnSpc>
                <a:spcPct val="107000"/>
              </a:lnSpc>
              <a:spcBef>
                <a:spcPts val="0"/>
              </a:spcBef>
              <a:spcAft>
                <a:spcPts val="0"/>
              </a:spcAft>
              <a:buClr>
                <a:srgbClr val="86D1D8"/>
              </a:buClr>
              <a:buSzPts val="1500"/>
              <a:buFont typeface="Noto Sans Symbols"/>
              <a:buChar char="➔"/>
            </a:pPr>
            <a:r>
              <a:rPr lang="en" sz="2000" dirty="0">
                <a:latin typeface="Bahnschrift Condensed" panose="020B0502040204020203" pitchFamily="34" charset="0"/>
                <a:ea typeface="Century"/>
                <a:cs typeface="Mongolian Baiti" panose="03000500000000000000" pitchFamily="66" charset="0"/>
                <a:sym typeface="Century"/>
              </a:rPr>
              <a:t>While checking for null values I found null values in most of the columns and I have used imputation method to replace those null values (mode for categorical column and mean for numerical columns).</a:t>
            </a:r>
            <a:endParaRPr sz="2000" dirty="0">
              <a:latin typeface="Bahnschrift Condensed" panose="020B0502040204020203" pitchFamily="34" charset="0"/>
              <a:ea typeface="Century"/>
              <a:cs typeface="Mongolian Baiti" panose="03000500000000000000" pitchFamily="66" charset="0"/>
              <a:sym typeface="Century"/>
            </a:endParaRPr>
          </a:p>
          <a:p>
            <a:pPr marL="457200" indent="-323850">
              <a:lnSpc>
                <a:spcPct val="107000"/>
              </a:lnSpc>
              <a:spcBef>
                <a:spcPts val="1000"/>
              </a:spcBef>
              <a:buClr>
                <a:srgbClr val="86D1D8"/>
              </a:buClr>
              <a:buSzPts val="1500"/>
              <a:buFont typeface="Noto Sans Symbols"/>
              <a:buChar char="➔"/>
            </a:pPr>
            <a:r>
              <a:rPr lang="en-IN" sz="2000" dirty="0">
                <a:effectLst/>
                <a:latin typeface="Bahnschrift Condensed" panose="020B0502040204020203" pitchFamily="34" charset="0"/>
                <a:ea typeface="Calibri" panose="020F0502020204030204" pitchFamily="34" charset="0"/>
              </a:rPr>
              <a:t>The Data Set contains 36 columns and 209593 rows. </a:t>
            </a:r>
            <a:r>
              <a:rPr lang="en-IN" sz="2000" dirty="0">
                <a:effectLst/>
                <a:latin typeface="Bahnschrift Condensed" panose="020B0502040204020203" pitchFamily="34" charset="0"/>
                <a:ea typeface="Calibri" panose="020F0502020204030204" pitchFamily="34" charset="0"/>
                <a:cs typeface="Times New Roman" panose="02020603050405020304" pitchFamily="18" charset="0"/>
              </a:rPr>
              <a:t>The size of the data is 7545348.</a:t>
            </a:r>
            <a:endParaRPr lang="en" sz="2000" dirty="0">
              <a:latin typeface="Bahnschrift Condensed" panose="020B0502040204020203" pitchFamily="34" charset="0"/>
              <a:ea typeface="Century"/>
              <a:cs typeface="Mongolian Baiti" panose="03000500000000000000" pitchFamily="66" charset="0"/>
              <a:sym typeface="Century"/>
            </a:endParaRPr>
          </a:p>
          <a:p>
            <a:pPr marL="457200" lvl="0" indent="-323850" algn="l" rtl="0">
              <a:lnSpc>
                <a:spcPct val="107000"/>
              </a:lnSpc>
              <a:spcBef>
                <a:spcPts val="1000"/>
              </a:spcBef>
              <a:spcAft>
                <a:spcPts val="0"/>
              </a:spcAft>
              <a:buClr>
                <a:srgbClr val="86D1D8"/>
              </a:buClr>
              <a:buSzPts val="1500"/>
              <a:buFont typeface="Noto Sans Symbols"/>
              <a:buChar char="➔"/>
            </a:pPr>
            <a:r>
              <a:rPr lang="en-US" sz="2000" dirty="0">
                <a:latin typeface="Bahnschrift Condensed" panose="020B0502040204020203" pitchFamily="34" charset="0"/>
                <a:ea typeface="Century"/>
                <a:cs typeface="Mongolian Baiti" panose="03000500000000000000" pitchFamily="66" charset="0"/>
                <a:sym typeface="Century"/>
              </a:rPr>
              <a:t>Next as a part of feature extraction I converted </a:t>
            </a:r>
            <a:r>
              <a:rPr lang="en-US" sz="2000" dirty="0" err="1">
                <a:latin typeface="Bahnschrift Condensed" panose="020B0502040204020203" pitchFamily="34" charset="0"/>
                <a:ea typeface="Century"/>
                <a:cs typeface="Mongolian Baiti" panose="03000500000000000000" pitchFamily="66" charset="0"/>
                <a:sym typeface="Century"/>
              </a:rPr>
              <a:t>pdate</a:t>
            </a:r>
            <a:r>
              <a:rPr lang="en-US" sz="2000" dirty="0">
                <a:latin typeface="Bahnschrift Condensed" panose="020B0502040204020203" pitchFamily="34" charset="0"/>
                <a:ea typeface="Century"/>
                <a:cs typeface="Mongolian Baiti" panose="03000500000000000000" pitchFamily="66" charset="0"/>
                <a:sym typeface="Century"/>
              </a:rPr>
              <a:t> and to date time and separated Day, month and year</a:t>
            </a:r>
          </a:p>
          <a:p>
            <a:pPr marL="457200" lvl="0" indent="-323850" algn="l" rtl="0">
              <a:lnSpc>
                <a:spcPct val="107000"/>
              </a:lnSpc>
              <a:spcBef>
                <a:spcPts val="1000"/>
              </a:spcBef>
              <a:spcAft>
                <a:spcPts val="0"/>
              </a:spcAft>
              <a:buClr>
                <a:srgbClr val="86D1D8"/>
              </a:buClr>
              <a:buSzPts val="1500"/>
              <a:buFont typeface="Noto Sans Symbols"/>
              <a:buChar char="➔"/>
            </a:pPr>
            <a:r>
              <a:rPr lang="en" sz="2000" dirty="0">
                <a:latin typeface="Bahnschrift Condensed" panose="020B0502040204020203" pitchFamily="34" charset="0"/>
                <a:ea typeface="Century"/>
                <a:cs typeface="Mongolian Baiti" panose="03000500000000000000" pitchFamily="66" charset="0"/>
                <a:sym typeface="Century"/>
              </a:rPr>
              <a:t>And all these steps were performed in the dataset.</a:t>
            </a:r>
          </a:p>
          <a:p>
            <a:pPr marL="457200" lvl="0" indent="-323850" algn="l" rtl="0">
              <a:lnSpc>
                <a:spcPct val="107000"/>
              </a:lnSpc>
              <a:spcBef>
                <a:spcPts val="1000"/>
              </a:spcBef>
              <a:spcAft>
                <a:spcPts val="0"/>
              </a:spcAft>
              <a:buClr>
                <a:srgbClr val="86D1D8"/>
              </a:buClr>
              <a:buSzPts val="1500"/>
              <a:buFont typeface="Noto Sans Symbols"/>
              <a:buChar char="➔"/>
            </a:pPr>
            <a:r>
              <a:rPr lang="en" sz="2000" dirty="0">
                <a:latin typeface="Bahnschrift Condensed" panose="020B0502040204020203" pitchFamily="34" charset="0"/>
                <a:ea typeface="Roboto"/>
                <a:cs typeface="Mongolian Baiti" panose="03000500000000000000" pitchFamily="66" charset="0"/>
                <a:sym typeface="Century"/>
              </a:rPr>
              <a:t>Used Univariate and Bi-variate Methods to explore the data.</a:t>
            </a:r>
            <a:endParaRPr sz="2000" dirty="0">
              <a:latin typeface="Bahnschrift Condensed" panose="020B0502040204020203" pitchFamily="34" charset="0"/>
              <a:ea typeface="Roboto"/>
              <a:cs typeface="Mongolian Baiti" panose="03000500000000000000" pitchFamily="66" charset="0"/>
              <a:sym typeface="Roboto"/>
            </a:endParaRPr>
          </a:p>
        </p:txBody>
      </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TotalTime>
  <Words>1725</Words>
  <Application>Microsoft Office PowerPoint</Application>
  <PresentationFormat>On-screen Show (16:9)</PresentationFormat>
  <Paragraphs>121</Paragraphs>
  <Slides>32</Slides>
  <Notes>32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32</vt:i4>
      </vt:variant>
    </vt:vector>
  </HeadingPairs>
  <TitlesOfParts>
    <vt:vector size="48" baseType="lpstr">
      <vt:lpstr>Arial Narrow</vt:lpstr>
      <vt:lpstr>Wingdings</vt:lpstr>
      <vt:lpstr>Mongolian Baiti</vt:lpstr>
      <vt:lpstr>Times New Roman</vt:lpstr>
      <vt:lpstr>Bahnschrift Light Condensed</vt:lpstr>
      <vt:lpstr>Noto Sans Symbols</vt:lpstr>
      <vt:lpstr>Arial</vt:lpstr>
      <vt:lpstr>Bahnschrift Light SemiCondensed</vt:lpstr>
      <vt:lpstr>Roboto Slab</vt:lpstr>
      <vt:lpstr>Bahnschrift Condensed</vt:lpstr>
      <vt:lpstr>-apple-system</vt:lpstr>
      <vt:lpstr>Calibri</vt:lpstr>
      <vt:lpstr>Roboto</vt:lpstr>
      <vt:lpstr>Bahnschrift SemiBold Condensed</vt:lpstr>
      <vt:lpstr>Century</vt:lpstr>
      <vt:lpstr>Marina</vt:lpstr>
      <vt:lpstr>MICRO CREDIT: DEFAULTER PROJECT</vt:lpstr>
      <vt:lpstr>INDEX:</vt:lpstr>
      <vt:lpstr>Overview</vt:lpstr>
      <vt:lpstr>Problem Statement</vt:lpstr>
      <vt:lpstr>Problem Understanding:-</vt:lpstr>
      <vt:lpstr>What Is Loan Prediction:-</vt:lpstr>
      <vt:lpstr>Importance Of Loan Prediction:-</vt:lpstr>
      <vt:lpstr>Exploratory Data Analysis:</vt:lpstr>
      <vt:lpstr>Exploratory Data Analysis:</vt:lpstr>
      <vt:lpstr>VISUALIZATION OF NUMERICAL COLUMN DATA:</vt:lpstr>
      <vt:lpstr>s</vt:lpstr>
      <vt:lpstr>PowerPoint Presentation</vt:lpstr>
      <vt:lpstr>PowerPoint Presentation</vt:lpstr>
      <vt:lpstr> Descriptive Graphs:-</vt:lpstr>
      <vt:lpstr>Correlation Graph</vt:lpstr>
      <vt:lpstr>Data Analysis:-</vt:lpstr>
      <vt:lpstr>Steps Used For Data Cleaning:-</vt:lpstr>
      <vt:lpstr>Model Building:-</vt:lpstr>
      <vt:lpstr>PowerPoint Presentation</vt:lpstr>
      <vt:lpstr>Different Models With Their Performance:-</vt:lpstr>
      <vt:lpstr>Models With Their Performance:-</vt:lpstr>
      <vt:lpstr>Models With Their Performance:-</vt:lpstr>
      <vt:lpstr>Different Models With Their Performance:- </vt:lpstr>
      <vt:lpstr>Different Models With Their Performance:-</vt:lpstr>
      <vt:lpstr>Different Models With Their Performance:-</vt:lpstr>
      <vt:lpstr>Graph of Saving Model</vt:lpstr>
      <vt:lpstr>Saving model Best Model:-</vt:lpstr>
      <vt:lpstr>Predictions for Best Model:-</vt:lpstr>
      <vt:lpstr>PowerPoint Presentation</vt:lpstr>
      <vt:lpstr>Conclusion:</vt:lpstr>
      <vt:lpstr>      I hope this model will help companies to predict the Loan Approval of Customers. To conclude, the application of machine learning in property research is still at an early stage.  We hope this study has moved a small step ahead in providing some methodological and empirical contributions to  loan approval.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PRICE PREDICTION</dc:title>
  <dc:creator>shubham chougule</dc:creator>
  <cp:lastModifiedBy>Abhijit Sarkar</cp:lastModifiedBy>
  <cp:revision>4</cp:revision>
  <dcterms:modified xsi:type="dcterms:W3CDTF">2022-10-19T19:20:08Z</dcterms:modified>
</cp:coreProperties>
</file>